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6"/>
  </p:sldMasterIdLst>
  <p:notesMasterIdLst>
    <p:notesMasterId r:id="rId38"/>
  </p:notesMasterIdLst>
  <p:handoutMasterIdLst>
    <p:handoutMasterId r:id="rId39"/>
  </p:handoutMasterIdLst>
  <p:sldIdLst>
    <p:sldId id="257" r:id="rId7"/>
    <p:sldId id="281" r:id="rId8"/>
    <p:sldId id="267" r:id="rId9"/>
    <p:sldId id="310" r:id="rId10"/>
    <p:sldId id="282" r:id="rId11"/>
    <p:sldId id="283" r:id="rId12"/>
    <p:sldId id="284" r:id="rId13"/>
    <p:sldId id="309" r:id="rId14"/>
    <p:sldId id="285" r:id="rId15"/>
    <p:sldId id="292" r:id="rId16"/>
    <p:sldId id="291" r:id="rId17"/>
    <p:sldId id="290" r:id="rId18"/>
    <p:sldId id="289" r:id="rId19"/>
    <p:sldId id="293" r:id="rId20"/>
    <p:sldId id="288" r:id="rId21"/>
    <p:sldId id="287" r:id="rId22"/>
    <p:sldId id="286" r:id="rId23"/>
    <p:sldId id="294" r:id="rId24"/>
    <p:sldId id="295" r:id="rId25"/>
    <p:sldId id="300" r:id="rId26"/>
    <p:sldId id="301" r:id="rId27"/>
    <p:sldId id="302" r:id="rId28"/>
    <p:sldId id="296" r:id="rId29"/>
    <p:sldId id="297" r:id="rId30"/>
    <p:sldId id="298" r:id="rId31"/>
    <p:sldId id="308" r:id="rId32"/>
    <p:sldId id="299" r:id="rId33"/>
    <p:sldId id="303" r:id="rId34"/>
    <p:sldId id="304" r:id="rId35"/>
    <p:sldId id="306" r:id="rId36"/>
    <p:sldId id="307" r:id="rId37"/>
  </p:sldIdLst>
  <p:sldSz cx="12192000" cy="6858000"/>
  <p:notesSz cx="6858000" cy="9144000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43A"/>
    <a:srgbClr val="002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5"/>
    <p:restoredTop sz="94697"/>
  </p:normalViewPr>
  <p:slideViewPr>
    <p:cSldViewPr>
      <p:cViewPr varScale="1">
        <p:scale>
          <a:sx n="131" d="100"/>
          <a:sy n="131" d="100"/>
        </p:scale>
        <p:origin x="13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07B9E-2FE2-490F-87E7-6736ED136A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8B03F-8BFC-4A63-B3CB-BFD70AC38622}">
      <dgm:prSet/>
      <dgm:spPr/>
      <dgm:t>
        <a:bodyPr/>
        <a:lstStyle/>
        <a:p>
          <a:r>
            <a:rPr lang="en-AU"/>
            <a:t>Below are the layers of a CNN:</a:t>
          </a:r>
          <a:endParaRPr lang="en-US"/>
        </a:p>
      </dgm:t>
    </dgm:pt>
    <dgm:pt modelId="{21A9A521-C76E-498D-A811-9C3D780732CB}" type="parTrans" cxnId="{D4B683A8-F1B9-46D6-9502-BDA132A00E77}">
      <dgm:prSet/>
      <dgm:spPr/>
      <dgm:t>
        <a:bodyPr/>
        <a:lstStyle/>
        <a:p>
          <a:endParaRPr lang="en-US"/>
        </a:p>
      </dgm:t>
    </dgm:pt>
    <dgm:pt modelId="{80724F8F-3481-4707-BFAF-AEA0396BF31B}" type="sibTrans" cxnId="{D4B683A8-F1B9-46D6-9502-BDA132A00E77}">
      <dgm:prSet/>
      <dgm:spPr/>
      <dgm:t>
        <a:bodyPr/>
        <a:lstStyle/>
        <a:p>
          <a:endParaRPr lang="en-US"/>
        </a:p>
      </dgm:t>
    </dgm:pt>
    <dgm:pt modelId="{28029400-CEE3-424C-97BA-DAE78CAC5FC8}">
      <dgm:prSet/>
      <dgm:spPr/>
      <dgm:t>
        <a:bodyPr/>
        <a:lstStyle/>
        <a:p>
          <a:r>
            <a:rPr lang="en-AU" dirty="0"/>
            <a:t>Step 1 – Convolution </a:t>
          </a:r>
          <a:endParaRPr lang="en-US" dirty="0"/>
        </a:p>
      </dgm:t>
    </dgm:pt>
    <dgm:pt modelId="{CA913870-43F7-44A8-8646-563949C62C53}" type="parTrans" cxnId="{455B4570-BE1C-4197-B8FC-B2AD6DAF9FDC}">
      <dgm:prSet/>
      <dgm:spPr/>
      <dgm:t>
        <a:bodyPr/>
        <a:lstStyle/>
        <a:p>
          <a:endParaRPr lang="en-US"/>
        </a:p>
      </dgm:t>
    </dgm:pt>
    <dgm:pt modelId="{7D770099-1A2C-4A9A-8008-2421DDEB259F}" type="sibTrans" cxnId="{455B4570-BE1C-4197-B8FC-B2AD6DAF9FDC}">
      <dgm:prSet/>
      <dgm:spPr/>
      <dgm:t>
        <a:bodyPr/>
        <a:lstStyle/>
        <a:p>
          <a:endParaRPr lang="en-US"/>
        </a:p>
      </dgm:t>
    </dgm:pt>
    <dgm:pt modelId="{FFA1AE9D-D8B1-4A65-B3EB-F490E8E18B49}">
      <dgm:prSet/>
      <dgm:spPr/>
      <dgm:t>
        <a:bodyPr/>
        <a:lstStyle/>
        <a:p>
          <a:r>
            <a:rPr lang="en-AU"/>
            <a:t>Step 2 – ReLU Layer</a:t>
          </a:r>
          <a:endParaRPr lang="en-US"/>
        </a:p>
      </dgm:t>
    </dgm:pt>
    <dgm:pt modelId="{BE13476A-FA39-4365-B2ED-D389578F91B6}" type="parTrans" cxnId="{9539E730-2322-489D-8CE6-AB8358017BF7}">
      <dgm:prSet/>
      <dgm:spPr/>
      <dgm:t>
        <a:bodyPr/>
        <a:lstStyle/>
        <a:p>
          <a:endParaRPr lang="en-US"/>
        </a:p>
      </dgm:t>
    </dgm:pt>
    <dgm:pt modelId="{FCA19C39-6242-4761-BD63-F910327B7774}" type="sibTrans" cxnId="{9539E730-2322-489D-8CE6-AB8358017BF7}">
      <dgm:prSet/>
      <dgm:spPr/>
      <dgm:t>
        <a:bodyPr/>
        <a:lstStyle/>
        <a:p>
          <a:endParaRPr lang="en-US"/>
        </a:p>
      </dgm:t>
    </dgm:pt>
    <dgm:pt modelId="{594A4719-4540-4435-8712-6247854B5961}">
      <dgm:prSet/>
      <dgm:spPr/>
      <dgm:t>
        <a:bodyPr/>
        <a:lstStyle/>
        <a:p>
          <a:r>
            <a:rPr lang="en-AU"/>
            <a:t>Step 3 – Pooling (Max Pooling)</a:t>
          </a:r>
          <a:endParaRPr lang="en-US"/>
        </a:p>
      </dgm:t>
    </dgm:pt>
    <dgm:pt modelId="{F0AF88C3-9B05-4506-8C21-82EE8417723D}" type="parTrans" cxnId="{27BF67A9-4AD2-402F-BB65-71442A04EAEE}">
      <dgm:prSet/>
      <dgm:spPr/>
      <dgm:t>
        <a:bodyPr/>
        <a:lstStyle/>
        <a:p>
          <a:endParaRPr lang="en-US"/>
        </a:p>
      </dgm:t>
    </dgm:pt>
    <dgm:pt modelId="{062035C8-AF4C-4B30-BDD0-104236B2C5B0}" type="sibTrans" cxnId="{27BF67A9-4AD2-402F-BB65-71442A04EAEE}">
      <dgm:prSet/>
      <dgm:spPr/>
      <dgm:t>
        <a:bodyPr/>
        <a:lstStyle/>
        <a:p>
          <a:endParaRPr lang="en-US"/>
        </a:p>
      </dgm:t>
    </dgm:pt>
    <dgm:pt modelId="{327AD653-6F23-495A-B266-1AF7681969DE}">
      <dgm:prSet/>
      <dgm:spPr/>
      <dgm:t>
        <a:bodyPr/>
        <a:lstStyle/>
        <a:p>
          <a:r>
            <a:rPr lang="en-AU"/>
            <a:t>Step 4 – Flattening</a:t>
          </a:r>
          <a:endParaRPr lang="en-US"/>
        </a:p>
      </dgm:t>
    </dgm:pt>
    <dgm:pt modelId="{081DE4F2-3728-4227-9D8B-9210A170FCE0}" type="parTrans" cxnId="{5DBE07D9-C2E8-43F8-905F-EB8FC55DF104}">
      <dgm:prSet/>
      <dgm:spPr/>
      <dgm:t>
        <a:bodyPr/>
        <a:lstStyle/>
        <a:p>
          <a:endParaRPr lang="en-US"/>
        </a:p>
      </dgm:t>
    </dgm:pt>
    <dgm:pt modelId="{AC99F84D-51B9-4101-B077-629495E13B83}" type="sibTrans" cxnId="{5DBE07D9-C2E8-43F8-905F-EB8FC55DF104}">
      <dgm:prSet/>
      <dgm:spPr/>
      <dgm:t>
        <a:bodyPr/>
        <a:lstStyle/>
        <a:p>
          <a:endParaRPr lang="en-US"/>
        </a:p>
      </dgm:t>
    </dgm:pt>
    <dgm:pt modelId="{607B5D94-8A74-4DDA-A2D4-0D8A9E51F540}">
      <dgm:prSet/>
      <dgm:spPr/>
      <dgm:t>
        <a:bodyPr/>
        <a:lstStyle/>
        <a:p>
          <a:r>
            <a:rPr lang="en-AU"/>
            <a:t>Step 5 – Full Connection</a:t>
          </a:r>
          <a:endParaRPr lang="en-US"/>
        </a:p>
      </dgm:t>
    </dgm:pt>
    <dgm:pt modelId="{4C109912-FA56-4D20-8174-2EE18B76E749}" type="parTrans" cxnId="{D289939F-9219-481D-9DEF-9E691CD1DFBD}">
      <dgm:prSet/>
      <dgm:spPr/>
      <dgm:t>
        <a:bodyPr/>
        <a:lstStyle/>
        <a:p>
          <a:endParaRPr lang="en-US"/>
        </a:p>
      </dgm:t>
    </dgm:pt>
    <dgm:pt modelId="{FA733BB6-2BC4-45BC-B47B-AC2970CF0A6A}" type="sibTrans" cxnId="{D289939F-9219-481D-9DEF-9E691CD1DFBD}">
      <dgm:prSet/>
      <dgm:spPr/>
      <dgm:t>
        <a:bodyPr/>
        <a:lstStyle/>
        <a:p>
          <a:endParaRPr lang="en-US"/>
        </a:p>
      </dgm:t>
    </dgm:pt>
    <dgm:pt modelId="{11F64594-78E7-3840-9E12-7DF7B286E7F5}" type="pres">
      <dgm:prSet presAssocID="{F0207B9E-2FE2-490F-87E7-6736ED136A78}" presName="diagram" presStyleCnt="0">
        <dgm:presLayoutVars>
          <dgm:dir/>
          <dgm:resizeHandles val="exact"/>
        </dgm:presLayoutVars>
      </dgm:prSet>
      <dgm:spPr/>
    </dgm:pt>
    <dgm:pt modelId="{EAC2E69B-C292-2C45-9B5D-C713B2E9CE15}" type="pres">
      <dgm:prSet presAssocID="{7D38B03F-8BFC-4A63-B3CB-BFD70AC38622}" presName="node" presStyleLbl="node1" presStyleIdx="0" presStyleCnt="1">
        <dgm:presLayoutVars>
          <dgm:bulletEnabled val="1"/>
        </dgm:presLayoutVars>
      </dgm:prSet>
      <dgm:spPr/>
    </dgm:pt>
  </dgm:ptLst>
  <dgm:cxnLst>
    <dgm:cxn modelId="{0710BA1B-6183-4B44-BBFF-4D909EA2D0A8}" type="presOf" srcId="{607B5D94-8A74-4DDA-A2D4-0D8A9E51F540}" destId="{EAC2E69B-C292-2C45-9B5D-C713B2E9CE15}" srcOrd="0" destOrd="5" presId="urn:microsoft.com/office/officeart/2005/8/layout/default"/>
    <dgm:cxn modelId="{9539E730-2322-489D-8CE6-AB8358017BF7}" srcId="{7D38B03F-8BFC-4A63-B3CB-BFD70AC38622}" destId="{FFA1AE9D-D8B1-4A65-B3EB-F490E8E18B49}" srcOrd="1" destOrd="0" parTransId="{BE13476A-FA39-4365-B2ED-D389578F91B6}" sibTransId="{FCA19C39-6242-4761-BD63-F910327B7774}"/>
    <dgm:cxn modelId="{EBA7663A-C0EC-8947-8106-8CC2CE96275D}" type="presOf" srcId="{28029400-CEE3-424C-97BA-DAE78CAC5FC8}" destId="{EAC2E69B-C292-2C45-9B5D-C713B2E9CE15}" srcOrd="0" destOrd="1" presId="urn:microsoft.com/office/officeart/2005/8/layout/default"/>
    <dgm:cxn modelId="{95A1AA6B-BB90-9449-9D7C-8921AB2FCBB7}" type="presOf" srcId="{7D38B03F-8BFC-4A63-B3CB-BFD70AC38622}" destId="{EAC2E69B-C292-2C45-9B5D-C713B2E9CE15}" srcOrd="0" destOrd="0" presId="urn:microsoft.com/office/officeart/2005/8/layout/default"/>
    <dgm:cxn modelId="{455B4570-BE1C-4197-B8FC-B2AD6DAF9FDC}" srcId="{7D38B03F-8BFC-4A63-B3CB-BFD70AC38622}" destId="{28029400-CEE3-424C-97BA-DAE78CAC5FC8}" srcOrd="0" destOrd="0" parTransId="{CA913870-43F7-44A8-8646-563949C62C53}" sibTransId="{7D770099-1A2C-4A9A-8008-2421DDEB259F}"/>
    <dgm:cxn modelId="{D289939F-9219-481D-9DEF-9E691CD1DFBD}" srcId="{7D38B03F-8BFC-4A63-B3CB-BFD70AC38622}" destId="{607B5D94-8A74-4DDA-A2D4-0D8A9E51F540}" srcOrd="4" destOrd="0" parTransId="{4C109912-FA56-4D20-8174-2EE18B76E749}" sibTransId="{FA733BB6-2BC4-45BC-B47B-AC2970CF0A6A}"/>
    <dgm:cxn modelId="{D4B683A8-F1B9-46D6-9502-BDA132A00E77}" srcId="{F0207B9E-2FE2-490F-87E7-6736ED136A78}" destId="{7D38B03F-8BFC-4A63-B3CB-BFD70AC38622}" srcOrd="0" destOrd="0" parTransId="{21A9A521-C76E-498D-A811-9C3D780732CB}" sibTransId="{80724F8F-3481-4707-BFAF-AEA0396BF31B}"/>
    <dgm:cxn modelId="{27BF67A9-4AD2-402F-BB65-71442A04EAEE}" srcId="{7D38B03F-8BFC-4A63-B3CB-BFD70AC38622}" destId="{594A4719-4540-4435-8712-6247854B5961}" srcOrd="2" destOrd="0" parTransId="{F0AF88C3-9B05-4506-8C21-82EE8417723D}" sibTransId="{062035C8-AF4C-4B30-BDD0-104236B2C5B0}"/>
    <dgm:cxn modelId="{55A2EFD0-DFC5-E34A-A8DF-CDC2C608A4D9}" type="presOf" srcId="{F0207B9E-2FE2-490F-87E7-6736ED136A78}" destId="{11F64594-78E7-3840-9E12-7DF7B286E7F5}" srcOrd="0" destOrd="0" presId="urn:microsoft.com/office/officeart/2005/8/layout/default"/>
    <dgm:cxn modelId="{5DBE07D9-C2E8-43F8-905F-EB8FC55DF104}" srcId="{7D38B03F-8BFC-4A63-B3CB-BFD70AC38622}" destId="{327AD653-6F23-495A-B266-1AF7681969DE}" srcOrd="3" destOrd="0" parTransId="{081DE4F2-3728-4227-9D8B-9210A170FCE0}" sibTransId="{AC99F84D-51B9-4101-B077-629495E13B83}"/>
    <dgm:cxn modelId="{C9D9B8E7-D123-3A45-ABE3-E9FB6A616657}" type="presOf" srcId="{594A4719-4540-4435-8712-6247854B5961}" destId="{EAC2E69B-C292-2C45-9B5D-C713B2E9CE15}" srcOrd="0" destOrd="3" presId="urn:microsoft.com/office/officeart/2005/8/layout/default"/>
    <dgm:cxn modelId="{35C4BAFA-81AE-8049-A6AD-793D76EBF9A5}" type="presOf" srcId="{FFA1AE9D-D8B1-4A65-B3EB-F490E8E18B49}" destId="{EAC2E69B-C292-2C45-9B5D-C713B2E9CE15}" srcOrd="0" destOrd="2" presId="urn:microsoft.com/office/officeart/2005/8/layout/default"/>
    <dgm:cxn modelId="{3F0DFDFC-F828-4C4F-8917-D61B493E36E1}" type="presOf" srcId="{327AD653-6F23-495A-B266-1AF7681969DE}" destId="{EAC2E69B-C292-2C45-9B5D-C713B2E9CE15}" srcOrd="0" destOrd="4" presId="urn:microsoft.com/office/officeart/2005/8/layout/default"/>
    <dgm:cxn modelId="{1B9A2A65-80F6-3C42-9C4A-4C78AD3BDE2B}" type="presParOf" srcId="{11F64594-78E7-3840-9E12-7DF7B286E7F5}" destId="{EAC2E69B-C292-2C45-9B5D-C713B2E9CE1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19C437-3863-477C-90AB-249538CF1EC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CAA142-FBD6-4B5D-B0C5-C3BA3B0BD2EB}">
      <dgm:prSet/>
      <dgm:spPr/>
      <dgm:t>
        <a:bodyPr/>
        <a:lstStyle/>
        <a:p>
          <a:r>
            <a:rPr lang="en-AU" dirty="0"/>
            <a:t>We apply the Rectified Linear Unit (</a:t>
          </a:r>
          <a:r>
            <a:rPr lang="en-AU" dirty="0" err="1"/>
            <a:t>ReLU</a:t>
          </a:r>
          <a:r>
            <a:rPr lang="en-AU" dirty="0"/>
            <a:t>) filter to increase the non-linearity in the image</a:t>
          </a:r>
          <a:endParaRPr lang="en-US" dirty="0"/>
        </a:p>
      </dgm:t>
    </dgm:pt>
    <dgm:pt modelId="{FA87750E-EF23-4407-9706-D35B7916E05C}" type="parTrans" cxnId="{44751C3E-E52E-4BFB-B74A-8EA1751416D3}">
      <dgm:prSet/>
      <dgm:spPr/>
      <dgm:t>
        <a:bodyPr/>
        <a:lstStyle/>
        <a:p>
          <a:endParaRPr lang="en-US"/>
        </a:p>
      </dgm:t>
    </dgm:pt>
    <dgm:pt modelId="{7BD24BD3-3853-40A0-9872-CE3BD88803A9}" type="sibTrans" cxnId="{44751C3E-E52E-4BFB-B74A-8EA1751416D3}">
      <dgm:prSet/>
      <dgm:spPr/>
      <dgm:t>
        <a:bodyPr/>
        <a:lstStyle/>
        <a:p>
          <a:endParaRPr lang="en-US"/>
        </a:p>
      </dgm:t>
    </dgm:pt>
    <dgm:pt modelId="{EB5FBA8E-0C1F-471F-8EA2-9250483A60BA}">
      <dgm:prSet/>
      <dgm:spPr/>
      <dgm:t>
        <a:bodyPr/>
        <a:lstStyle/>
        <a:p>
          <a:r>
            <a:rPr lang="en-AU" b="0" i="0"/>
            <a:t>ReLU correction layer acts as an activation function</a:t>
          </a:r>
          <a:endParaRPr lang="en-US"/>
        </a:p>
      </dgm:t>
    </dgm:pt>
    <dgm:pt modelId="{26A15022-EE60-451D-A2B1-99055AD5C7E3}" type="parTrans" cxnId="{EBB907D0-D783-4C92-ABF3-167D57BE92F2}">
      <dgm:prSet/>
      <dgm:spPr/>
      <dgm:t>
        <a:bodyPr/>
        <a:lstStyle/>
        <a:p>
          <a:endParaRPr lang="en-US"/>
        </a:p>
      </dgm:t>
    </dgm:pt>
    <dgm:pt modelId="{F2152CDA-F178-4EBF-BE16-3B0E371AF5A3}" type="sibTrans" cxnId="{EBB907D0-D783-4C92-ABF3-167D57BE92F2}">
      <dgm:prSet/>
      <dgm:spPr/>
      <dgm:t>
        <a:bodyPr/>
        <a:lstStyle/>
        <a:p>
          <a:endParaRPr lang="en-US"/>
        </a:p>
      </dgm:t>
    </dgm:pt>
    <dgm:pt modelId="{C95BFEFD-284D-48D5-BBA6-31A291AF9126}">
      <dgm:prSet/>
      <dgm:spPr/>
      <dgm:t>
        <a:bodyPr/>
        <a:lstStyle/>
        <a:p>
          <a:r>
            <a:rPr lang="en-AU" dirty="0"/>
            <a:t>Replaces any negative input values with zeros and positive values are left unchanged to ensure that the output does not equal to 0, so now the output is not a linear function of the input anymore</a:t>
          </a:r>
          <a:endParaRPr lang="en-US" dirty="0"/>
        </a:p>
      </dgm:t>
    </dgm:pt>
    <dgm:pt modelId="{481C95BD-B230-4468-8DB4-9B825FF5F7F8}" type="parTrans" cxnId="{E2CD2BBB-9BA5-48D8-B277-5516AC536417}">
      <dgm:prSet/>
      <dgm:spPr/>
      <dgm:t>
        <a:bodyPr/>
        <a:lstStyle/>
        <a:p>
          <a:endParaRPr lang="en-US"/>
        </a:p>
      </dgm:t>
    </dgm:pt>
    <dgm:pt modelId="{CB494877-3A8F-4D2D-878F-E52F4AEA4C18}" type="sibTrans" cxnId="{E2CD2BBB-9BA5-48D8-B277-5516AC536417}">
      <dgm:prSet/>
      <dgm:spPr/>
      <dgm:t>
        <a:bodyPr/>
        <a:lstStyle/>
        <a:p>
          <a:endParaRPr lang="en-US"/>
        </a:p>
      </dgm:t>
    </dgm:pt>
    <dgm:pt modelId="{6A308082-E7D2-474B-B80A-633950620D76}">
      <dgm:prSet/>
      <dgm:spPr/>
      <dgm:t>
        <a:bodyPr/>
        <a:lstStyle/>
        <a:p>
          <a:r>
            <a:rPr lang="en-AU"/>
            <a:t>Helps reduce overfitting due to its sparsity, meaning some of the activations in the layer can be zero</a:t>
          </a:r>
          <a:endParaRPr lang="en-US"/>
        </a:p>
      </dgm:t>
    </dgm:pt>
    <dgm:pt modelId="{4696D804-2E41-488F-89C7-266F868C5836}" type="parTrans" cxnId="{95076EE8-FC43-49EB-BB4A-FB8C3C274A62}">
      <dgm:prSet/>
      <dgm:spPr/>
      <dgm:t>
        <a:bodyPr/>
        <a:lstStyle/>
        <a:p>
          <a:endParaRPr lang="en-US"/>
        </a:p>
      </dgm:t>
    </dgm:pt>
    <dgm:pt modelId="{8DB5B183-3CA8-4E93-9993-9A5B040C8DD1}" type="sibTrans" cxnId="{95076EE8-FC43-49EB-BB4A-FB8C3C274A62}">
      <dgm:prSet/>
      <dgm:spPr/>
      <dgm:t>
        <a:bodyPr/>
        <a:lstStyle/>
        <a:p>
          <a:endParaRPr lang="en-US"/>
        </a:p>
      </dgm:t>
    </dgm:pt>
    <dgm:pt modelId="{7B5C447C-E7A7-4C49-B935-9A52DABF38D9}">
      <dgm:prSet/>
      <dgm:spPr/>
      <dgm:t>
        <a:bodyPr/>
        <a:lstStyle/>
        <a:p>
          <a:r>
            <a:rPr lang="en-AU"/>
            <a:t>Applied after the convolution and before the pooling layer</a:t>
          </a:r>
          <a:endParaRPr lang="en-US"/>
        </a:p>
      </dgm:t>
    </dgm:pt>
    <dgm:pt modelId="{31908770-8AF1-4089-ABC4-DC72BF8FF17E}" type="parTrans" cxnId="{7BB37F62-87B9-459D-A341-8DD70FBBB340}">
      <dgm:prSet/>
      <dgm:spPr/>
      <dgm:t>
        <a:bodyPr/>
        <a:lstStyle/>
        <a:p>
          <a:endParaRPr lang="en-US"/>
        </a:p>
      </dgm:t>
    </dgm:pt>
    <dgm:pt modelId="{F41DCC4E-9F59-41DF-8678-D5D797127BAB}" type="sibTrans" cxnId="{7BB37F62-87B9-459D-A341-8DD70FBBB340}">
      <dgm:prSet/>
      <dgm:spPr/>
      <dgm:t>
        <a:bodyPr/>
        <a:lstStyle/>
        <a:p>
          <a:endParaRPr lang="en-US"/>
        </a:p>
      </dgm:t>
    </dgm:pt>
    <dgm:pt modelId="{12178273-F22F-2B4A-AEB7-FA66CF8813F2}" type="pres">
      <dgm:prSet presAssocID="{C519C437-3863-477C-90AB-249538CF1ECC}" presName="vert0" presStyleCnt="0">
        <dgm:presLayoutVars>
          <dgm:dir/>
          <dgm:animOne val="branch"/>
          <dgm:animLvl val="lvl"/>
        </dgm:presLayoutVars>
      </dgm:prSet>
      <dgm:spPr/>
    </dgm:pt>
    <dgm:pt modelId="{EFF89CFF-8BB1-0C4A-9302-FC96F8E3F6FA}" type="pres">
      <dgm:prSet presAssocID="{30CAA142-FBD6-4B5D-B0C5-C3BA3B0BD2EB}" presName="thickLine" presStyleLbl="alignNode1" presStyleIdx="0" presStyleCnt="5"/>
      <dgm:spPr/>
    </dgm:pt>
    <dgm:pt modelId="{6A498287-0A2B-D24C-BA79-21B047894851}" type="pres">
      <dgm:prSet presAssocID="{30CAA142-FBD6-4B5D-B0C5-C3BA3B0BD2EB}" presName="horz1" presStyleCnt="0"/>
      <dgm:spPr/>
    </dgm:pt>
    <dgm:pt modelId="{B659D14B-6D21-564C-B351-64A9D7D77413}" type="pres">
      <dgm:prSet presAssocID="{30CAA142-FBD6-4B5D-B0C5-C3BA3B0BD2EB}" presName="tx1" presStyleLbl="revTx" presStyleIdx="0" presStyleCnt="5"/>
      <dgm:spPr/>
    </dgm:pt>
    <dgm:pt modelId="{FB1CD561-12B8-114B-9E43-C2A7AAB94E0E}" type="pres">
      <dgm:prSet presAssocID="{30CAA142-FBD6-4B5D-B0C5-C3BA3B0BD2EB}" presName="vert1" presStyleCnt="0"/>
      <dgm:spPr/>
    </dgm:pt>
    <dgm:pt modelId="{D405058D-7AC6-404E-A663-E956D7259249}" type="pres">
      <dgm:prSet presAssocID="{EB5FBA8E-0C1F-471F-8EA2-9250483A60BA}" presName="thickLine" presStyleLbl="alignNode1" presStyleIdx="1" presStyleCnt="5"/>
      <dgm:spPr/>
    </dgm:pt>
    <dgm:pt modelId="{B0453912-865D-E144-ADBA-8AAEA3205791}" type="pres">
      <dgm:prSet presAssocID="{EB5FBA8E-0C1F-471F-8EA2-9250483A60BA}" presName="horz1" presStyleCnt="0"/>
      <dgm:spPr/>
    </dgm:pt>
    <dgm:pt modelId="{B2136E8C-6AE9-2C41-9918-BA8C8BEB0DFE}" type="pres">
      <dgm:prSet presAssocID="{EB5FBA8E-0C1F-471F-8EA2-9250483A60BA}" presName="tx1" presStyleLbl="revTx" presStyleIdx="1" presStyleCnt="5"/>
      <dgm:spPr/>
    </dgm:pt>
    <dgm:pt modelId="{B9E0087E-338A-8A47-A806-1FDB1941A815}" type="pres">
      <dgm:prSet presAssocID="{EB5FBA8E-0C1F-471F-8EA2-9250483A60BA}" presName="vert1" presStyleCnt="0"/>
      <dgm:spPr/>
    </dgm:pt>
    <dgm:pt modelId="{4BAB4DF2-7931-614D-BBDA-D3E75333B42E}" type="pres">
      <dgm:prSet presAssocID="{C95BFEFD-284D-48D5-BBA6-31A291AF9126}" presName="thickLine" presStyleLbl="alignNode1" presStyleIdx="2" presStyleCnt="5"/>
      <dgm:spPr/>
    </dgm:pt>
    <dgm:pt modelId="{A4EB8009-A689-2840-95A2-B83CD132E7A6}" type="pres">
      <dgm:prSet presAssocID="{C95BFEFD-284D-48D5-BBA6-31A291AF9126}" presName="horz1" presStyleCnt="0"/>
      <dgm:spPr/>
    </dgm:pt>
    <dgm:pt modelId="{F6202369-D0EC-084E-99D0-F13F7D5BA7D3}" type="pres">
      <dgm:prSet presAssocID="{C95BFEFD-284D-48D5-BBA6-31A291AF9126}" presName="tx1" presStyleLbl="revTx" presStyleIdx="2" presStyleCnt="5"/>
      <dgm:spPr/>
    </dgm:pt>
    <dgm:pt modelId="{3FD07A32-85C8-5F40-967A-9E9AF7EF6ABE}" type="pres">
      <dgm:prSet presAssocID="{C95BFEFD-284D-48D5-BBA6-31A291AF9126}" presName="vert1" presStyleCnt="0"/>
      <dgm:spPr/>
    </dgm:pt>
    <dgm:pt modelId="{4DCA00E6-D205-784C-9896-3BEA1559B5FB}" type="pres">
      <dgm:prSet presAssocID="{6A308082-E7D2-474B-B80A-633950620D76}" presName="thickLine" presStyleLbl="alignNode1" presStyleIdx="3" presStyleCnt="5"/>
      <dgm:spPr/>
    </dgm:pt>
    <dgm:pt modelId="{48921329-7A11-2340-B2E3-10231AC90C2E}" type="pres">
      <dgm:prSet presAssocID="{6A308082-E7D2-474B-B80A-633950620D76}" presName="horz1" presStyleCnt="0"/>
      <dgm:spPr/>
    </dgm:pt>
    <dgm:pt modelId="{F1710E38-9C6E-A244-BE87-DFFE8A8CCEF7}" type="pres">
      <dgm:prSet presAssocID="{6A308082-E7D2-474B-B80A-633950620D76}" presName="tx1" presStyleLbl="revTx" presStyleIdx="3" presStyleCnt="5"/>
      <dgm:spPr/>
    </dgm:pt>
    <dgm:pt modelId="{59CD0D83-998A-754E-8F2D-3584F92D046B}" type="pres">
      <dgm:prSet presAssocID="{6A308082-E7D2-474B-B80A-633950620D76}" presName="vert1" presStyleCnt="0"/>
      <dgm:spPr/>
    </dgm:pt>
    <dgm:pt modelId="{D6FBF515-2300-1347-826B-52C7740044A8}" type="pres">
      <dgm:prSet presAssocID="{7B5C447C-E7A7-4C49-B935-9A52DABF38D9}" presName="thickLine" presStyleLbl="alignNode1" presStyleIdx="4" presStyleCnt="5"/>
      <dgm:spPr/>
    </dgm:pt>
    <dgm:pt modelId="{791A8E9A-5F9E-6942-8A56-028E52C473AD}" type="pres">
      <dgm:prSet presAssocID="{7B5C447C-E7A7-4C49-B935-9A52DABF38D9}" presName="horz1" presStyleCnt="0"/>
      <dgm:spPr/>
    </dgm:pt>
    <dgm:pt modelId="{E67D4B96-98A4-7643-8A32-60E3A6BD5B7A}" type="pres">
      <dgm:prSet presAssocID="{7B5C447C-E7A7-4C49-B935-9A52DABF38D9}" presName="tx1" presStyleLbl="revTx" presStyleIdx="4" presStyleCnt="5"/>
      <dgm:spPr/>
    </dgm:pt>
    <dgm:pt modelId="{551B34D6-E33D-1847-A1D7-52EE49CA9B1E}" type="pres">
      <dgm:prSet presAssocID="{7B5C447C-E7A7-4C49-B935-9A52DABF38D9}" presName="vert1" presStyleCnt="0"/>
      <dgm:spPr/>
    </dgm:pt>
  </dgm:ptLst>
  <dgm:cxnLst>
    <dgm:cxn modelId="{A4CA5B2C-8F8C-F340-86F9-76F5A59AC33A}" type="presOf" srcId="{EB5FBA8E-0C1F-471F-8EA2-9250483A60BA}" destId="{B2136E8C-6AE9-2C41-9918-BA8C8BEB0DFE}" srcOrd="0" destOrd="0" presId="urn:microsoft.com/office/officeart/2008/layout/LinedList"/>
    <dgm:cxn modelId="{44751C3E-E52E-4BFB-B74A-8EA1751416D3}" srcId="{C519C437-3863-477C-90AB-249538CF1ECC}" destId="{30CAA142-FBD6-4B5D-B0C5-C3BA3B0BD2EB}" srcOrd="0" destOrd="0" parTransId="{FA87750E-EF23-4407-9706-D35B7916E05C}" sibTransId="{7BD24BD3-3853-40A0-9872-CE3BD88803A9}"/>
    <dgm:cxn modelId="{44B4C85B-A456-7E4F-802D-2144FD54E566}" type="presOf" srcId="{30CAA142-FBD6-4B5D-B0C5-C3BA3B0BD2EB}" destId="{B659D14B-6D21-564C-B351-64A9D7D77413}" srcOrd="0" destOrd="0" presId="urn:microsoft.com/office/officeart/2008/layout/LinedList"/>
    <dgm:cxn modelId="{7BB37F62-87B9-459D-A341-8DD70FBBB340}" srcId="{C519C437-3863-477C-90AB-249538CF1ECC}" destId="{7B5C447C-E7A7-4C49-B935-9A52DABF38D9}" srcOrd="4" destOrd="0" parTransId="{31908770-8AF1-4089-ABC4-DC72BF8FF17E}" sibTransId="{F41DCC4E-9F59-41DF-8678-D5D797127BAB}"/>
    <dgm:cxn modelId="{E6A3D565-335F-834D-A7FB-FB0CD8426809}" type="presOf" srcId="{6A308082-E7D2-474B-B80A-633950620D76}" destId="{F1710E38-9C6E-A244-BE87-DFFE8A8CCEF7}" srcOrd="0" destOrd="0" presId="urn:microsoft.com/office/officeart/2008/layout/LinedList"/>
    <dgm:cxn modelId="{9A8784A8-FBBE-3341-94E7-3DFE1BA42B98}" type="presOf" srcId="{C519C437-3863-477C-90AB-249538CF1ECC}" destId="{12178273-F22F-2B4A-AEB7-FA66CF8813F2}" srcOrd="0" destOrd="0" presId="urn:microsoft.com/office/officeart/2008/layout/LinedList"/>
    <dgm:cxn modelId="{9AA9D9B9-1FC5-E34A-A0FF-97DEE02B99D7}" type="presOf" srcId="{7B5C447C-E7A7-4C49-B935-9A52DABF38D9}" destId="{E67D4B96-98A4-7643-8A32-60E3A6BD5B7A}" srcOrd="0" destOrd="0" presId="urn:microsoft.com/office/officeart/2008/layout/LinedList"/>
    <dgm:cxn modelId="{E2CD2BBB-9BA5-48D8-B277-5516AC536417}" srcId="{C519C437-3863-477C-90AB-249538CF1ECC}" destId="{C95BFEFD-284D-48D5-BBA6-31A291AF9126}" srcOrd="2" destOrd="0" parTransId="{481C95BD-B230-4468-8DB4-9B825FF5F7F8}" sibTransId="{CB494877-3A8F-4D2D-878F-E52F4AEA4C18}"/>
    <dgm:cxn modelId="{DF06C9BF-922C-D942-AC8D-2AE5DCA37078}" type="presOf" srcId="{C95BFEFD-284D-48D5-BBA6-31A291AF9126}" destId="{F6202369-D0EC-084E-99D0-F13F7D5BA7D3}" srcOrd="0" destOrd="0" presId="urn:microsoft.com/office/officeart/2008/layout/LinedList"/>
    <dgm:cxn modelId="{EBB907D0-D783-4C92-ABF3-167D57BE92F2}" srcId="{C519C437-3863-477C-90AB-249538CF1ECC}" destId="{EB5FBA8E-0C1F-471F-8EA2-9250483A60BA}" srcOrd="1" destOrd="0" parTransId="{26A15022-EE60-451D-A2B1-99055AD5C7E3}" sibTransId="{F2152CDA-F178-4EBF-BE16-3B0E371AF5A3}"/>
    <dgm:cxn modelId="{95076EE8-FC43-49EB-BB4A-FB8C3C274A62}" srcId="{C519C437-3863-477C-90AB-249538CF1ECC}" destId="{6A308082-E7D2-474B-B80A-633950620D76}" srcOrd="3" destOrd="0" parTransId="{4696D804-2E41-488F-89C7-266F868C5836}" sibTransId="{8DB5B183-3CA8-4E93-9993-9A5B040C8DD1}"/>
    <dgm:cxn modelId="{8285D203-D117-C64D-AB3A-AF825C4BDA65}" type="presParOf" srcId="{12178273-F22F-2B4A-AEB7-FA66CF8813F2}" destId="{EFF89CFF-8BB1-0C4A-9302-FC96F8E3F6FA}" srcOrd="0" destOrd="0" presId="urn:microsoft.com/office/officeart/2008/layout/LinedList"/>
    <dgm:cxn modelId="{18CB2BD3-BF17-824D-877C-6501A883CB23}" type="presParOf" srcId="{12178273-F22F-2B4A-AEB7-FA66CF8813F2}" destId="{6A498287-0A2B-D24C-BA79-21B047894851}" srcOrd="1" destOrd="0" presId="urn:microsoft.com/office/officeart/2008/layout/LinedList"/>
    <dgm:cxn modelId="{B0531384-CA90-4341-AD83-7561C5D16178}" type="presParOf" srcId="{6A498287-0A2B-D24C-BA79-21B047894851}" destId="{B659D14B-6D21-564C-B351-64A9D7D77413}" srcOrd="0" destOrd="0" presId="urn:microsoft.com/office/officeart/2008/layout/LinedList"/>
    <dgm:cxn modelId="{5644F753-C799-0440-B292-D1C391F602A6}" type="presParOf" srcId="{6A498287-0A2B-D24C-BA79-21B047894851}" destId="{FB1CD561-12B8-114B-9E43-C2A7AAB94E0E}" srcOrd="1" destOrd="0" presId="urn:microsoft.com/office/officeart/2008/layout/LinedList"/>
    <dgm:cxn modelId="{9A735F9A-5A14-334A-B4F1-C3207645423D}" type="presParOf" srcId="{12178273-F22F-2B4A-AEB7-FA66CF8813F2}" destId="{D405058D-7AC6-404E-A663-E956D7259249}" srcOrd="2" destOrd="0" presId="urn:microsoft.com/office/officeart/2008/layout/LinedList"/>
    <dgm:cxn modelId="{81402956-C4D6-4E45-A140-97BF86B35490}" type="presParOf" srcId="{12178273-F22F-2B4A-AEB7-FA66CF8813F2}" destId="{B0453912-865D-E144-ADBA-8AAEA3205791}" srcOrd="3" destOrd="0" presId="urn:microsoft.com/office/officeart/2008/layout/LinedList"/>
    <dgm:cxn modelId="{5E1D9D40-DFCC-BC4E-B464-C566B7D23FAB}" type="presParOf" srcId="{B0453912-865D-E144-ADBA-8AAEA3205791}" destId="{B2136E8C-6AE9-2C41-9918-BA8C8BEB0DFE}" srcOrd="0" destOrd="0" presId="urn:microsoft.com/office/officeart/2008/layout/LinedList"/>
    <dgm:cxn modelId="{4A0C2360-6714-0B4B-A68D-9E2EEDCE0EC5}" type="presParOf" srcId="{B0453912-865D-E144-ADBA-8AAEA3205791}" destId="{B9E0087E-338A-8A47-A806-1FDB1941A815}" srcOrd="1" destOrd="0" presId="urn:microsoft.com/office/officeart/2008/layout/LinedList"/>
    <dgm:cxn modelId="{9108C17B-737F-E943-BF4C-8ED2CF3E7402}" type="presParOf" srcId="{12178273-F22F-2B4A-AEB7-FA66CF8813F2}" destId="{4BAB4DF2-7931-614D-BBDA-D3E75333B42E}" srcOrd="4" destOrd="0" presId="urn:microsoft.com/office/officeart/2008/layout/LinedList"/>
    <dgm:cxn modelId="{DD07D990-1367-804B-B422-6B56EF29F1C6}" type="presParOf" srcId="{12178273-F22F-2B4A-AEB7-FA66CF8813F2}" destId="{A4EB8009-A689-2840-95A2-B83CD132E7A6}" srcOrd="5" destOrd="0" presId="urn:microsoft.com/office/officeart/2008/layout/LinedList"/>
    <dgm:cxn modelId="{2799287B-FB0B-4948-9E9D-41EF50936509}" type="presParOf" srcId="{A4EB8009-A689-2840-95A2-B83CD132E7A6}" destId="{F6202369-D0EC-084E-99D0-F13F7D5BA7D3}" srcOrd="0" destOrd="0" presId="urn:microsoft.com/office/officeart/2008/layout/LinedList"/>
    <dgm:cxn modelId="{41AD77F4-771B-024E-9F75-2F6CE55B1641}" type="presParOf" srcId="{A4EB8009-A689-2840-95A2-B83CD132E7A6}" destId="{3FD07A32-85C8-5F40-967A-9E9AF7EF6ABE}" srcOrd="1" destOrd="0" presId="urn:microsoft.com/office/officeart/2008/layout/LinedList"/>
    <dgm:cxn modelId="{BAA24A10-4831-4449-BF02-DC92FB35D6DF}" type="presParOf" srcId="{12178273-F22F-2B4A-AEB7-FA66CF8813F2}" destId="{4DCA00E6-D205-784C-9896-3BEA1559B5FB}" srcOrd="6" destOrd="0" presId="urn:microsoft.com/office/officeart/2008/layout/LinedList"/>
    <dgm:cxn modelId="{4D9491E7-0343-D942-8AE2-9BD3E9B51356}" type="presParOf" srcId="{12178273-F22F-2B4A-AEB7-FA66CF8813F2}" destId="{48921329-7A11-2340-B2E3-10231AC90C2E}" srcOrd="7" destOrd="0" presId="urn:microsoft.com/office/officeart/2008/layout/LinedList"/>
    <dgm:cxn modelId="{6D79342D-BC3D-504E-857B-C97004A55FE8}" type="presParOf" srcId="{48921329-7A11-2340-B2E3-10231AC90C2E}" destId="{F1710E38-9C6E-A244-BE87-DFFE8A8CCEF7}" srcOrd="0" destOrd="0" presId="urn:microsoft.com/office/officeart/2008/layout/LinedList"/>
    <dgm:cxn modelId="{1FB7F296-1FD8-244B-86ED-2B40EAD26A75}" type="presParOf" srcId="{48921329-7A11-2340-B2E3-10231AC90C2E}" destId="{59CD0D83-998A-754E-8F2D-3584F92D046B}" srcOrd="1" destOrd="0" presId="urn:microsoft.com/office/officeart/2008/layout/LinedList"/>
    <dgm:cxn modelId="{038F6E3A-B922-8A42-B84E-5827579F10DE}" type="presParOf" srcId="{12178273-F22F-2B4A-AEB7-FA66CF8813F2}" destId="{D6FBF515-2300-1347-826B-52C7740044A8}" srcOrd="8" destOrd="0" presId="urn:microsoft.com/office/officeart/2008/layout/LinedList"/>
    <dgm:cxn modelId="{CFCD7E67-AF38-E845-A0D4-D43F5FDB71CD}" type="presParOf" srcId="{12178273-F22F-2B4A-AEB7-FA66CF8813F2}" destId="{791A8E9A-5F9E-6942-8A56-028E52C473AD}" srcOrd="9" destOrd="0" presId="urn:microsoft.com/office/officeart/2008/layout/LinedList"/>
    <dgm:cxn modelId="{F1055A57-3D3B-EC4A-80DF-E5E5F25A50DA}" type="presParOf" srcId="{791A8E9A-5F9E-6942-8A56-028E52C473AD}" destId="{E67D4B96-98A4-7643-8A32-60E3A6BD5B7A}" srcOrd="0" destOrd="0" presId="urn:microsoft.com/office/officeart/2008/layout/LinedList"/>
    <dgm:cxn modelId="{F693E0FC-85AA-FB45-A558-F55CFB2B6751}" type="presParOf" srcId="{791A8E9A-5F9E-6942-8A56-028E52C473AD}" destId="{551B34D6-E33D-1847-A1D7-52EE49CA9B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2E69B-C292-2C45-9B5D-C713B2E9CE15}">
      <dsp:nvSpPr>
        <dsp:cNvPr id="0" name=""/>
        <dsp:cNvSpPr/>
      </dsp:nvSpPr>
      <dsp:spPr>
        <a:xfrm>
          <a:off x="0" y="697916"/>
          <a:ext cx="6900512" cy="41403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/>
            <a:t>Below are the layers of a CNN:</a:t>
          </a:r>
          <a:endParaRPr lang="en-US" sz="42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300" kern="1200" dirty="0"/>
            <a:t>Step 1 – Convolution 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300" kern="1200"/>
            <a:t>Step 2 – ReLU Layer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300" kern="1200"/>
            <a:t>Step 3 – Pooling (Max Pooling)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300" kern="1200"/>
            <a:t>Step 4 – Flattening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300" kern="1200"/>
            <a:t>Step 5 – Full Connection</a:t>
          </a:r>
          <a:endParaRPr lang="en-US" sz="3300" kern="1200"/>
        </a:p>
      </dsp:txBody>
      <dsp:txXfrm>
        <a:off x="0" y="697916"/>
        <a:ext cx="6900512" cy="4140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89CFF-8BB1-0C4A-9302-FC96F8E3F6FA}">
      <dsp:nvSpPr>
        <dsp:cNvPr id="0" name=""/>
        <dsp:cNvSpPr/>
      </dsp:nvSpPr>
      <dsp:spPr>
        <a:xfrm>
          <a:off x="0" y="706"/>
          <a:ext cx="6267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9D14B-6D21-564C-B351-64A9D7D77413}">
      <dsp:nvSpPr>
        <dsp:cNvPr id="0" name=""/>
        <dsp:cNvSpPr/>
      </dsp:nvSpPr>
      <dsp:spPr>
        <a:xfrm>
          <a:off x="0" y="706"/>
          <a:ext cx="6267128" cy="1157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We apply the Rectified Linear Unit (</a:t>
          </a:r>
          <a:r>
            <a:rPr lang="en-AU" sz="1800" kern="1200" dirty="0" err="1"/>
            <a:t>ReLU</a:t>
          </a:r>
          <a:r>
            <a:rPr lang="en-AU" sz="1800" kern="1200" dirty="0"/>
            <a:t>) filter to increase the non-linearity in the image</a:t>
          </a:r>
          <a:endParaRPr lang="en-US" sz="1800" kern="1200" dirty="0"/>
        </a:p>
      </dsp:txBody>
      <dsp:txXfrm>
        <a:off x="0" y="706"/>
        <a:ext cx="6267128" cy="1157537"/>
      </dsp:txXfrm>
    </dsp:sp>
    <dsp:sp modelId="{D405058D-7AC6-404E-A663-E956D7259249}">
      <dsp:nvSpPr>
        <dsp:cNvPr id="0" name=""/>
        <dsp:cNvSpPr/>
      </dsp:nvSpPr>
      <dsp:spPr>
        <a:xfrm>
          <a:off x="0" y="1158244"/>
          <a:ext cx="6267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36E8C-6AE9-2C41-9918-BA8C8BEB0DFE}">
      <dsp:nvSpPr>
        <dsp:cNvPr id="0" name=""/>
        <dsp:cNvSpPr/>
      </dsp:nvSpPr>
      <dsp:spPr>
        <a:xfrm>
          <a:off x="0" y="1158244"/>
          <a:ext cx="6267128" cy="1157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i="0" kern="1200"/>
            <a:t>ReLU correction layer acts as an activation function</a:t>
          </a:r>
          <a:endParaRPr lang="en-US" sz="1800" kern="1200"/>
        </a:p>
      </dsp:txBody>
      <dsp:txXfrm>
        <a:off x="0" y="1158244"/>
        <a:ext cx="6267128" cy="1157537"/>
      </dsp:txXfrm>
    </dsp:sp>
    <dsp:sp modelId="{4BAB4DF2-7931-614D-BBDA-D3E75333B42E}">
      <dsp:nvSpPr>
        <dsp:cNvPr id="0" name=""/>
        <dsp:cNvSpPr/>
      </dsp:nvSpPr>
      <dsp:spPr>
        <a:xfrm>
          <a:off x="0" y="2315781"/>
          <a:ext cx="6267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02369-D0EC-084E-99D0-F13F7D5BA7D3}">
      <dsp:nvSpPr>
        <dsp:cNvPr id="0" name=""/>
        <dsp:cNvSpPr/>
      </dsp:nvSpPr>
      <dsp:spPr>
        <a:xfrm>
          <a:off x="0" y="2315781"/>
          <a:ext cx="6267128" cy="1157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Replaces any negative input values with zeros and positive values are left unchanged to ensure that the output does not equal to 0, so now the output is not a linear function of the input anymore</a:t>
          </a:r>
          <a:endParaRPr lang="en-US" sz="1800" kern="1200" dirty="0"/>
        </a:p>
      </dsp:txBody>
      <dsp:txXfrm>
        <a:off x="0" y="2315781"/>
        <a:ext cx="6267128" cy="1157537"/>
      </dsp:txXfrm>
    </dsp:sp>
    <dsp:sp modelId="{4DCA00E6-D205-784C-9896-3BEA1559B5FB}">
      <dsp:nvSpPr>
        <dsp:cNvPr id="0" name=""/>
        <dsp:cNvSpPr/>
      </dsp:nvSpPr>
      <dsp:spPr>
        <a:xfrm>
          <a:off x="0" y="3473319"/>
          <a:ext cx="6267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10E38-9C6E-A244-BE87-DFFE8A8CCEF7}">
      <dsp:nvSpPr>
        <dsp:cNvPr id="0" name=""/>
        <dsp:cNvSpPr/>
      </dsp:nvSpPr>
      <dsp:spPr>
        <a:xfrm>
          <a:off x="0" y="3473319"/>
          <a:ext cx="6267128" cy="1157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Helps reduce overfitting due to its sparsity, meaning some of the activations in the layer can be zero</a:t>
          </a:r>
          <a:endParaRPr lang="en-US" sz="1800" kern="1200"/>
        </a:p>
      </dsp:txBody>
      <dsp:txXfrm>
        <a:off x="0" y="3473319"/>
        <a:ext cx="6267128" cy="1157537"/>
      </dsp:txXfrm>
    </dsp:sp>
    <dsp:sp modelId="{D6FBF515-2300-1347-826B-52C7740044A8}">
      <dsp:nvSpPr>
        <dsp:cNvPr id="0" name=""/>
        <dsp:cNvSpPr/>
      </dsp:nvSpPr>
      <dsp:spPr>
        <a:xfrm>
          <a:off x="0" y="4630856"/>
          <a:ext cx="62671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D4B96-98A4-7643-8A32-60E3A6BD5B7A}">
      <dsp:nvSpPr>
        <dsp:cNvPr id="0" name=""/>
        <dsp:cNvSpPr/>
      </dsp:nvSpPr>
      <dsp:spPr>
        <a:xfrm>
          <a:off x="0" y="4630856"/>
          <a:ext cx="6267128" cy="1157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Applied after the convolution and before the pooling layer</a:t>
          </a:r>
          <a:endParaRPr lang="en-US" sz="1800" kern="1200"/>
        </a:p>
      </dsp:txBody>
      <dsp:txXfrm>
        <a:off x="0" y="4630856"/>
        <a:ext cx="6267128" cy="1157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A9F9E1-4456-4822-B549-6FFAFC12AE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0C824-B0D3-4B25-9F34-66389609A1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9B43-A185-4162-B51A-D1BDB1B07539}" type="datetimeFigureOut">
              <a:rPr lang="en-AU" smtClean="0"/>
              <a:t>27/4/2023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7D4F0-4376-4C69-92BF-4B1B14270F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C9EE3-755C-4193-8A6E-B3E40A9F7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F8D9B-EB8C-449E-BA8A-88E318B538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48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5183 0 0,'0'0'234'0'0,"2"-1"-10"0"0,8-4-178 0 0,1 1-15 0 0,-7 3 335 0 0,-1 0-1 0 0,1-1 0 0 0,-1 0 1 0 0,1 1-1 0 0,-1-2 1 0 0,0 1-1 0 0,0 0 1 0 0,0 0-1 0 0,5-6 1 0 0,-6 7-12 0 0,-1-1-274 0 0,5-4 3000 0 0,-2 4-2809 0 0,0 1 0 0 0,0 0-1 0 0,0 0 1 0 0,0 0 0 0 0,8 0-1 0 0,106 12 1827 0 0,-40-3-1437 0 0,0-3 0 0 0,137-10-1 0 0,-118-7-624 0 0,-13 1 21 0 0,1 3 1 0 0,94 3-1 0 0,251 12 200 0 0,26 6 739 0 0,-308-6-720 0 0,126 14-121 0 0,-16-2 33 0 0,-12 15 71 0 0,-102-10-220 0 0,-79-17 52 0 0,112-3 1 0 0,65-19 277 0 0,-181 10-212 0 0,283-8 240 0 0,-191 9-386 0 0,98 3 545 0 0,-190 2-272 0 0,5-3 149 0 0,-65 3-379 0 0,7 3-42 0 0,-1 3-11 0 0,-1 4 0 0 0,-4-4 9 0 0,1 0 1 0 0,-1 1-1 0 0,0-1 0 0 0,-1 0 1 0 0,1 1-1 0 0,-1-1 0 0 0,-1 1 0 0 0,0 11 1 0 0,0 4 34 0 0,-2 172-122 0 0,0-134 121 0 0,-17 380-32 0 0,-17 55-72 0 0,18-298 58 0 0,0 122 70 0 0,13-209-17 0 0,-5 66 20 0 0,-4 137 63 0 0,-3 65 158 0 0,-15-161 96 0 0,20-143-145 0 0,4-35-135 0 0,-14 42 0 0 0,2-12 10 0 0,17-59-64 0 0,0 0 11 0 0,0 0-11 0 0,-3 6-14 0 0,-2-3 109 0 0,0-5-68 0 0,5-6-16 0 0,-5 3-11 0 0,-3 1-42 0 0,1-1-11 0 0,-2-1 11 0 0,0-1 42 0 0,0-1 0 0 0,-11 2-41 0 0,5-4 9 0 0,6-2 21 0 0,-143-15-329 0 0,95 8 137 0 0,0 2-1 0 0,-81 4 0 0 0,-136 14-258 0 0,-96 7-3 0 0,350-17 423 0 0,-269 19-139 0 0,-300 42 42 0 0,553-57 90 0 0,-321 37-61 0 0,140-23 101 0 0,90-7-24 0 0,84-9-36 0 0,-1-3 0 0 0,1-1 0 0 0,-86-11 0 0 0,42-1 16 0 0,-161 2 0 0 0,112 0 0 0 0,115 6 0 0 0,-40-5 0 0 0,0 8 53 0 0,51 1-42 0 0,1-1-11 0 0,7 1-6 0 0,0 0 1 0 0,0 0-1 0 0,0 0 0 0 0,1-1 0 0 0,-1 0 1 0 0,0 0-1 0 0,0 0 0 0 0,-5-2 0 0 0,-6-1-45 0 0,-53 2 26 0 0,58 2 25 0 0,-1 0 0 0 0,1 0 0 0 0,0 0 0 0 0,0 0 0 0 0,-1 0 0 0 0,1 0 0 0 0,0 0 0 0 0,2 0 11 0 0,-40 2 223 0 0,5-5-95 0 0,34 2-139 0 0,-1 0 11 0 0,2 1 42 0 0,6 0-145 0 0,1 0-1 0 0,-1 0 1 0 0,1 0-1 0 0,-1-1 1 0 0,1 0-1 0 0,-1 1 1 0 0,1-1-1 0 0,-4-2 1 0 0,-7-4-4181 0 0,10 5 1892 0 0,-7-4-4869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1701 292 6559 0 0,'0'0'1760'0'0,"2"1"-1680"0"0,7 3 3200 0 0,-4-16-2937 0 0,-4 11-263 0 0,0-1-1 0 0,0 1 0 0 0,0-1 1 0 0,0 0-1 0 0,-1 1 0 0 0,1-1 1 0 0,-1 0-1 0 0,1 1 1 0 0,-1-1-1 0 0,1-2 0 0 0,-4-16 504 0 0,1 13-511 0 0,0 0 1 0 0,0-1-1 0 0,1 1 1 0 0,0-1-1 0 0,1-9 1 0 0,-6-35-48 0 0,-6-29 143 0 0,10 72-94 0 0,0 7 408 0 0,-3 12 495 0 0,3-4-1090 0 0,1-4 306 0 0,0 2 178 0 0,-3 1 1097 0 0,16-53-1411 0 0,-10 38-67 0 0,-1 7-44 0 0,-3 2-20 0 0,-5-4 74 0 0,3 3-43 0 0,-7 0 43 0 0,-1 1 43 0 0,-1 0-33 0 0,10 1-10 0 0,-25-1-81 0 0,5 3-19 0 0,-4-1 143 0 0,-130 19-85 0 0,-6 1 84 0 0,-331 40-160 0 0,307-36 118 0 0,109-15-47 0 0,-85 4-98 0 0,111-10 209 0 0,14 1-64 0 0,-25 4 152 0 0,51-8-166 0 0,1-1-30 0 0,9-1 77 0 0,1 1 0 0 0,-1 0 0 0 0,0 0 1 0 0,0 0-1 0 0,0 0 0 0 0,0 0 0 0 0,0 1 1 0 0,0-1-1 0 0,0 0 0 0 0,0 1 0 0 0,0 0 1 0 0,0-1-1 0 0,1 1 0 0 0,-1 0 0 0 0,0 0 1 0 0,-2 2-1 0 0,1-1 36 0 0,-5 6-5 0 0,2 2 0 0 0,0 0-10 0 0,1 1-44 0 0,1-3 94 0 0,1 0-1 0 0,0 0 1 0 0,0 0-1 0 0,-1 10 0 0 0,-4 16 11 0 0,3-13 5 0 0,1 0 0 0 0,1 0 0 0 0,2 0 0 0 0,0 0 0 0 0,2 35 0 0 0,1-5 190 0 0,-8 102-43 0 0,-22 53 94 0 0,17-56 123 0 0,10-128-306 0 0,0-11-132 0 0,1-1-1 0 0,0 0 0 0 0,0 0 0 0 0,1 1 1 0 0,1-1-1 0 0,0 0 0 0 0,0 0 1 0 0,5 11-1 0 0,-7-18 9 0 0,9 31-59 0 0,1-3 52 0 0,-9-23-46 0 0,15 47-50 0 0,6 8 36 0 0,-19-54 14 0 0,1 0 11 0 0,1 0 32 0 0,0 0-33 0 0,0 1-10 0 0,-2-3-10 0 0,1-2-46 0 0,5 17 112 0 0,-8-19-99 0 0,2 6 32 0 0,17 46 65 0 0,-17-46-54 0 0,-2-6-32 0 0,3 5 64 0 0,-3-6-7 0 0,0-1 0 0 0,0 1 0 0 0,0-1 0 0 0,0 1 0 0 0,0-1 0 0 0,0 1 0 0 0,0-1 0 0 0,1 0 0 0 0,-1 0 0 0 0,1 1 0 0 0,-1-1 0 0 0,1 0 0 0 0,-1 0 0 0 0,1 0 0 0 0,-1-1 0 0 0,1 1 0 0 0,0 0 0 0 0,-1-1 0 0 0,1 1 0 0 0,4 0 0 0 0,0 0 52 0 0,2 1-109 0 0,0 0 1 0 0,0-1-1 0 0,-1-1 0 0 0,1 1 1 0 0,0-1-1 0 0,0-1 0 0 0,0 1 0 0 0,0-1 1 0 0,0-1-1 0 0,0 1 0 0 0,0-1 0 0 0,-1-1 1 0 0,10-3-1 0 0,-11 3-496 0 0,0 0 1 0 0,-1 0-1 0 0,1 0 0 0 0,-1-1 0 0 0,0 0 1 0 0,0 0-1 0 0,0 0 0 0 0,0 0 0 0 0,-1-1 1 0 0,7-8-1 0 0,3-8-1263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50 111 7255 0 0,'0'0'331'0'0,"-1"-2"-8"0"0,-2 0-312 0 0,0-1 1 0 0,1 0 0 0 0,0-1 0 0 0,0 1-1 0 0,0 0 1 0 0,0-1 0 0 0,0 1 0 0 0,1-1-1 0 0,-1 0 1 0 0,-1-6 0 0 0,-5-17-95 0 0,-9-12 1291 0 0,27 46-708 0 0,12 6-86 0 0,1-2 0 0 0,1 0-1 0 0,0-1 1 0 0,0-1-1 0 0,42 9 1 0 0,-15-9-43 0 0,95 6 0 0 0,-79-11-113 0 0,-6 1-85 0 0,0-3 0 0 0,106-10-1 0 0,127-14 86 0 0,3 21 64 0 0,-135 3-254 0 0,156 15-17 0 0,142-3 1210 0 0,-215-11-781 0 0,-118-9-409 0 0,-16-1-14 0 0,88 9 274 0 0,15 10-75 0 0,-94-1 277 0 0,-85-12-181 0 0,-32 0-298 0 0,26-3 148 0 0,-27 4-10 0 0,0 0-128 0 0,5-1 0 0 0,-5 0 256 0 0,-1 2-266 0 0,6 0-33 0 0,-6-1 32 0 0,12 16 257 0 0,-8-5-306 0 0,-2 0 0 0 0,0 0 0 0 0,0 0 0 0 0,-1 0 0 0 0,0 1 0 0 0,-1-1 1 0 0,0 1-1 0 0,-2 12 0 0 0,2 2 44 0 0,1 28 8 0 0,1-13-1498 0 0,-5 78 0 0 0,-3-93 483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8407 0 0,'0'0'758'0'0,"0"-2"-620"0"0,-1-8-122 0 0,0-1-5 0 0,0 1 42 0 0,1 6 1 0 0,-3-20 568 0 0,3 23 100 0 0,1 4 72 0 0,2 27 22 0 0,3 154-268 0 0,-5 128-253 0 0,-4 72 258 0 0,7-182 619 0 0,-2-59-616 0 0,5 0 0 0 0,8-1 0 0 0,36 162 0 0 0,0 26 388 0 0,-30-214-369 0 0,-1-9-91 0 0,-19-96-431 0 0,1-2 11 0 0,0 2 28 0 0,1 23 211 0 0,-3-23-143 0 0,-1 24-227 0 0,0-24 67 0 0,-1 0 0 0 0,1 0 0 0 0,-1 0 0 0 0,1-2-10 0 0,-1-3-22 0 0,1-7 5 0 0,1 40 160 0 0,1-20-79 0 0,-1-17-86 0 0,1 0 74 0 0,1 5 22 0 0,-2-5 0 0 0,1 0 0 0 0,5 5-10 0 0,-2-3-59 0 0,0 0 1 0 0,0-1 0 0 0,1 1 0 0 0,0-1 0 0 0,-1 0-1 0 0,1 0 1 0 0,0-1 0 0 0,1 1 0 0 0,-1-1 0 0 0,0 0-1 0 0,1-1 1 0 0,-1 1 0 0 0,1-1 0 0 0,-1 0 0 0 0,1-1-1 0 0,8 1 1 0 0,5 1-130 0 0,35 4-642 0 0,-1-2 0 0 0,1-3 0 0 0,59-6 0 0 0,-96 4 392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8983 0 0,'0'0'1719'0'0,"10"5"-1846"0"0,82 15 471 0 0,-56-9 308 0 0,0-2 0 0 0,53 6-1 0 0,-37-7-398 0 0,53 5 254 0 0,194-3-1 0 0,-91-6-409 0 0,65-1 342 0 0,3 1 343 0 0,-149 2-656 0 0,153-13 0 0 0,-35 5 577 0 0,-3 0-181 0 0,-134-10-459 0 0,107-5 42 0 0,104 31 559 0 0,-185-14-737 0 0,39 11 401 0 0,-50 2 157 0 0,-112-12-522 0 0,1-1 124 0 0,-12 0-72 0 0,1 0 0 0 0,-1 0-1 0 0,1 0 1 0 0,0 0 0 0 0,-1 0 0 0 0,1 0 0 0 0,-1 0 0 0 0,1 0 0 0 0,0 0 0 0 0,-1 0-1 0 0,1 0 1 0 0,-1 1 0 0 0,1-1 0 0 0,-1 0 0 0 0,1 0 0 0 0,-1 0 0 0 0,1 1 0 0 0,-1-1 0 0 0,1 0-1 0 0,-1 1 1 0 0,1-1 0 0 0,-1 0 0 0 0,1 1 0 0 0,-1-1 0 0 0,1 1 0 0 0,-1 0 0 0 0,8 8-75 0 0,-7-8 208 0 0,0 0-84 0 0,3 7-62 0 0,-1-1 0 0 0,0 1 0 0 0,0 0 1 0 0,0 1-1 0 0,-1-1 0 0 0,-1 0 0 0 0,1 1 0 0 0,-1-1 0 0 0,-1 1 0 0 0,0-1 0 0 0,0 1 0 0 0,-2 10 0 0 0,2 10-53 0 0,-22 218 16 0 0,9-142-230 0 0,10-76 8 0 0,-12 96-2786 0 0,12-108-2605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86 9439 0 0,'0'0'722'0'0,"-4"-13"-326"0"0,7-21 190 0 0,-2 32-410 0 0,10-19 159 0 0,-2 6 1638 0 0,-8 14-1203 0 0,0 3-880 0 0,2 17 137 0 0,0-1 0 0 0,-2 1-1 0 0,0-1 1 0 0,-1 21-1 0 0,-12 78 264 0 0,0-7-137 0 0,12 437 778 0 0,1-509-796 0 0,35 536 1551 0 0,23-95-499 0 0,-40-345-784 0 0,4 51 678 0 0,-18 80-546 0 0,-5-213-58 0 0,-4-11-118 0 0,1-29-348 0 0,1 0 0 0 0,1 1 0 0 0,0 19 0 0 0,1-28-54 0 0,-6 7 55 0 0,3 8 28 0 0,1-11-39 0 0,-6 22 519 0 0,6-22-493 0 0,1-6 65 0 0,2-1-140 0 0,0 5 22 0 0,0-3-27 0 0,4 4 0 0 0,-1-4 52 0 0,-1 1 0 0 0,0-1 0 0 0,1 0 0 0 0,0 0 0 0 0,-1 0 0 0 0,1-1 0 0 0,0 0 0 0 0,1 1 0 0 0,4 1 0 0 0,-7-3 0 0 0,9 4-8 0 0,-1 0 1 0 0,15 12-1 0 0,-16-11-15 0 0,-1 0 0 0 0,1 0 1 0 0,17 6-1 0 0,-9-4-109 0 0,0 1 0 0 0,-1 0 0 0 0,28 22 0 0 0,10 5-3983 0 0,-52-35 2997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6911 0 0,'2'0'315'0'0,"70"10"101"0"0,-26-2-330 0 0,0-3 0 0 0,72 0 1 0 0,133-32-474 0 0,-9 1 1132 0 0,8 4 506 0 0,-118 8-1082 0 0,202 13-169 0 0,-153 5 0 0 0,145 21 1015 0 0,-209-13-286 0 0,148 7 609 0 0,-182-11-757 0 0,157 8 381 0 0,-207-16-863 0 0,-1-2 0 0 0,1-1 0 0 0,-1-1 0 0 0,0-2 0 0 0,42-13 0 0 0,-62 15-58 0 0,43-13 217 0 0,-44 12-248 0 0,-4 0-24 0 0,-6 4-34 0 0,1 1 76 0 0,4-1-7 0 0,-5 1 75 0 0,1 29 269 0 0,1-2-315 0 0,2 65-18 0 0,12 127 494 0 0,9-64-412 0 0,-6-42-326 0 0,-21-100 334 0 0,-1-6-4675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8751 0 0,'0'0'794'0'0,"19"-13"-1160"0"0,-16 14 490 0 0,1 0 0 0 0,-1-1 0 0 0,0 1 0 0 0,0 0 0 0 0,0 0 0 0 0,0 1 0 0 0,0-1 0 0 0,0 1 0 0 0,0-1 0 0 0,0 1 0 0 0,-1 0 0 0 0,1 0 0 0 0,-1 0 0 0 0,1 1 0 0 0,-1-1 0 0 0,0 0 0 0 0,0 1 0 0 0,3 4 0 0 0,0 1 72 0 0,-1 1 0 0 0,0 0 0 0 0,0 0 0 0 0,-1 0 0 0 0,3 13 0 0 0,47 251 154 0 0,-23 65-407 0 0,-26 2 1053 0 0,-4-274-725 0 0,9 279 1279 0 0,-4-202-1017 0 0,14 310 628 0 0,-4-172-643 0 0,-13-247-214 0 0,1 6 49 0 0,-2 1 0 0 0,-8 79 1 0 0,7-119-386 0 0,0 23 472 0 0,-1-22-432 0 0,3 25 133 0 0,-2-25 328 0 0,1-2-459 0 0,1 0 46 0 0,-3 6 35 0 0,20 14-48 0 0,-17-18-45 0 0,1 0-10 0 0,0 0-1 0 0,1 0 0 0 0,-1 0 1 0 0,0 0-1 0 0,1 0 1 0 0,0-1-1 0 0,-1 1 0 0 0,1-1 1 0 0,5 1-1 0 0,8 3-238 0 0,-1-2 0 0 0,1 0 0 0 0,0 0 0 0 0,-1-2-1 0 0,1 0 1 0 0,0-1 0 0 0,27-3 0 0 0,-12-3-4085 0 0,-15 4 2737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8983 0 0,'0'0'434'0'0,"11"2"26"0"0,56 13-439 0 0,0-2-1 0 0,0-3 1 0 0,84 1 0 0 0,205-22 2114 0 0,-3-1-882 0 0,-14 1-1220 0 0,257-40 569 0 0,-395 42 62 0 0,-118 8-504 0 0,-20-3-160 0 0,113-20 0 0 0,-148 17 91 0 0,-26 6 26 0 0,-1 0-63 0 0,6-3-58 0 0,-6 3-66 0 0,-1 3-8 0 0,19 289 779 0 0,-10-109-344 0 0,-3-41-700 0 0,8 82-636 0 0,-10-205 437 0 0,0-3-2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72 6911 0 0,'0'0'1906'0'0,"-6"-10"1516"0"0,31 6-3341 0 0,0 1-1 0 0,0 1 0 0 0,0 2 0 0 0,0 0 1 0 0,27 5-1 0 0,37-1 206 0 0,-64-4-359 0 0,339-10 214 0 0,-68 2-338 0 0,-86 5 462 0 0,299 9-253 0 0,-218-4-147 0 0,-18 0-62 0 0,-197-1 216 0 0,0-3 0 0 0,77-14-1 0 0,-149 16-69 0 0,-1 0-1 0 0,1-1 1 0 0,0 0-1 0 0,-1 0 0 0 0,1 0 1 0 0,0 0-1 0 0,-1-1 1 0 0,0 1-1 0 0,5-4 0 0 0,-6 4-217 0 0,0-1 0 0 0,0 0 0 0 0,0 0 0 0 0,-1 0 0 0 0,1 0 0 0 0,-1 0 0 0 0,1 0 0 0 0,1-4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6911 0 0,'0'0'3872'0'0,"-2"13"-3552"0"0,3-8-240 0 0,0-1 0 0 0,1 0 0 0 0,-1 0 0 0 0,1 0 0 0 0,0 0 0 0 0,0 0 0 0 0,1 0 0 0 0,-1 0 0 0 0,1 0 0 0 0,0-1 0 0 0,0 0 0 0 0,0 1 0 0 0,0-1 0 0 0,5 3 0 0 0,4 2 149 0 0,0-1 0 0 0,0-1 0 0 0,19 8 0 0 0,-27-12-229 0 0,53 21 227 0 0,-23-11 110 0 0,43 24-1 0 0,-76-35-307 0 0,0 0-1 0 0,1-1 1 0 0,-1 1 0 0 0,0 0-1 0 0,0 0 1 0 0,0 0-1 0 0,0 0 1 0 0,0 0 0 0 0,0 0-1 0 0,0 0 1 0 0,0 0-1 0 0,0 1 1 0 0,0-1 0 0 0,-1 0-1 0 0,1 0 1 0 0,0 1-1 0 0,-1-1 1 0 0,1 0-1 0 0,-1 1 1 0 0,0-1 0 0 0,1 1-1 0 0,-1-1 1 0 0,0 0-1 0 0,0 1 1 0 0,0-1 0 0 0,0 1-1 0 0,0-1 1 0 0,0 1-1 0 0,0-1 1 0 0,-1 0 0 0 0,1 1-1 0 0,0-1 1 0 0,-1 1-1 0 0,1-1 1 0 0,-1 0-1 0 0,0 1 1 0 0,1-1 0 0 0,-1 0-1 0 0,0 0 1 0 0,0 0-1 0 0,0 1 1 0 0,-1 1 0 0 0,-4 4-10 0 0,0 0 0 0 0,-1-1 0 0 0,1 1 0 0 0,-1-1 0 0 0,-9 6 0 0 0,-16 13-19 0 0,19-15 0 0 0,0 0 0 0 0,-1 0 0 0 0,0-2 0 0 0,-25 13 0 0 0,-20 5-59 0 0,-23 8-834 0 0,55-25-931 0 0,-1-1-1 0 0,-28 4 1 0 0,35-10 321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35 282 3567 0 0,'-7'9'90'0'0,"-20"28"3748"0"0,46-70-3438 0 0,-9 14-491 0 0,0 1 1 0 0,8-24-1 0 0,-1 1-319 0 0,1-2 305 0 0,-16 34 112 0 0,2 0 1 0 0,-1 0 0 0 0,1 0 0 0 0,1 0-1 0 0,0 1 1 0 0,0 0 0 0 0,0 0 0 0 0,1 0-1 0 0,0 0 1 0 0,11-9 0 0 0,-13 13 109 0 0,0 1-1 0 0,0 0 1 0 0,1 0 0 0 0,-1 1 0 0 0,1-1 0 0 0,-1 1 0 0 0,1 0-1 0 0,0 0 1 0 0,0 1 0 0 0,0-1 0 0 0,5 0 0 0 0,-7 2-31 0 0,-1 0 1 0 0,1 0 0 0 0,-1 0-1 0 0,1 0 1 0 0,-1 1-1 0 0,1-1 1 0 0,-1 1-1 0 0,1-1 1 0 0,-1 1 0 0 0,1 0-1 0 0,-1 0 1 0 0,0 0-1 0 0,1 1 1 0 0,-1-1 0 0 0,0 0-1 0 0,0 1 1 0 0,0-1-1 0 0,0 1 1 0 0,0 0-1 0 0,0 0 1 0 0,-1 0 0 0 0,1 0-1 0 0,0 0 1 0 0,0 2-1 0 0,4 7-1 0 0,-1-1 0 0 0,-1 1 0 0 0,0 0-1 0 0,-1 0 1 0 0,0 0 0 0 0,0 0 0 0 0,-1 0 0 0 0,-1 1-1 0 0,1 11 1 0 0,6 36 59 0 0,-5-48-109 0 0,-1 1-1 0 0,2-1 1 0 0,0 0-1 0 0,0 0 1 0 0,1-1 0 0 0,0 1-1 0 0,1-1 1 0 0,0 0-1 0 0,0 0 1 0 0,1-1-1 0 0,1 0 1 0 0,-1 0-1 0 0,1-1 1 0 0,1 0-1 0 0,0 0 1 0 0,0-1-1 0 0,0 0 1 0 0,1-1 0 0 0,0 0-1 0 0,17 7 1 0 0,-14-7-94 0 0,1 0 1 0 0,-1-2 0 0 0,1 0 0 0 0,0 0 0 0 0,22 2-1 0 0,-35-6-278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77 182 6679 0 0,'0'0'600'0'0,"-4"-25"118"0"0,-4 1-956 0 0,6 17 888 0 0,0-1 0 0 0,1 1-1 0 0,-1-16 1 0 0,-1-3 839 0 0,3 24-1066 0 0,-2-14 418 0 0,-7-15 599 0 0,8 28-1056 0 0,-11-6 336 0 0,11 9-700 0 0,1 0-1 0 0,-1 0 0 0 0,0 0 1 0 0,0 0-1 0 0,0 0 1 0 0,0 0-1 0 0,1 0 0 0 0,-1 1 1 0 0,0-1-1 0 0,0 0 1 0 0,1 0-1 0 0,-1 1 0 0 0,0-1 1 0 0,0 0-1 0 0,1 1 0 0 0,-1-1 1 0 0,0 1-1 0 0,1-1 1 0 0,-1 1-1 0 0,1 0 0 0 0,-1-1 1 0 0,1 1-1 0 0,-1-1 1 0 0,1 1-1 0 0,-1 0 0 0 0,0 0 1 0 0,0 3 19 0 0,-1-1 0 0 0,1 0 1 0 0,0 1-1 0 0,0-1 1 0 0,0 0-1 0 0,-1 6 0 0 0,1 6 136 0 0,0 0-1 0 0,1 18 1 0 0,29 251 817 0 0,-27-271-498 0 0,-3-11-1935 0 0,-12-6-4607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55 8407 0 0,'0'0'1128'0'0,"1"-2"-872"0"0,3-7 0 0 0,-3 6 71 0 0,0 2-262 0 0,3-7 4162 0 0,-18-15-1931 0 0,9 16-2261 0 0,4 6 383 0 0,-3 1-400 0 0,1 1 1 0 0,0 0-1 0 0,0 0 0 0 0,0 0 0 0 0,0 0 1 0 0,0 1-1 0 0,0-1 0 0 0,0 1 0 0 0,1 0 0 0 0,-1 0 1 0 0,1 0-1 0 0,-1 0 0 0 0,1 0 0 0 0,0 0 1 0 0,-1 1-1 0 0,1-1 0 0 0,0 1 0 0 0,1-1 1 0 0,-1 1-1 0 0,-1 3 0 0 0,-7 11 111 0 0,1 0 0 0 0,-7 19 1 0 0,14-30-125 0 0,-20 54 36 0 0,3 1 0 0 0,3 0 0 0 0,2 1 0 0 0,-10 126 1 0 0,-14 348 32 0 0,25-326-33 0 0,-2 83 614 0 0,21 134 9 0 0,-4-366-562 0 0,-1-22-75 0 0,2 279 596 0 0,-13-148-548 0 0,-2 191 495 0 0,5-228 168 0 0,12 134 2 0 0,-3-227-708 0 0,10 119 256 0 0,-1 40-195 0 0,-8-166-144 0 0,5 12 234 0 0,-8-43-145 0 0,5 11 595 0 0,-4-11-580 0 0,0-1-60 0 0,0-1 0 0 0,0 1 0 0 0,0 0 0 0 0,0-1 0 0 0,0 1 0 0 0,0-1-1 0 0,0 1 1 0 0,0-1 0 0 0,1 1 0 0 0,-1-1 0 0 0,0 0 0 0 0,0 0 0 0 0,0 1 0 0 0,1-1 0 0 0,-1 0 0 0 0,0 0 0 0 0,0 0-1 0 0,0 0 1 0 0,1-1 0 0 0,1 1 0 0 0,15 0 57 0 0,11 0 28 0 0,1-1-1 0 0,0-2 0 0 0,48-11 0 0 0,-25 4-194 0 0,300-34 64 0 0,-120 17-178 0 0,-198 22 206 0 0,243-27-295 0 0,-9 9 245 0 0,-263 22 72 0 0,368-21-99 0 0,-93 40-98 0 0,-179-8-49 0 0,126 15 161 0 0,79 6 101 0 0,34 1 74 0 0,-292-27-46 0 0,322 48-173 0 0,-165-22 136 0 0,-21-10-1 0 0,-84-11-55 0 0,-48-4 58 0 0,1-2 1 0 0,0-3-1 0 0,0-2 1 0 0,0-2-1 0 0,54-11 0 0 0,-38-1-1016 0 0,-69 14 943 0 0,9-6-207 0 0,-8 4 111 0 0,0 0 0 0 0,0 0 0 0 0,0 0 1 0 0,0-1-1 0 0,0 1 0 0 0,-1 0 1 0 0,1-1-1 0 0,-1 1 0 0 0,0-1 0 0 0,0 1 1 0 0,0-1-1 0 0,0 0 0 0 0,-1 1 1 0 0,0-1-1 0 0,1 0 0 0 0,-1 0 0 0 0,-1-6 1 0 0,-2-8-591 0 0,0 0 0 0 0,-8-26-1 0 0,4 18-159 0 0,2 4 630 0 0,-2 0 0 0 0,0 0 0 0 0,-1 1-1 0 0,-13-22 1 0 0,15 33 270 0 0,-3 0-51 0 0,-14-19 3421 0 0,23 32-3254 0 0,1 0 0 0 0,1 1 0 0 0,-1-1 0 0 0,0 0 0 0 0,1 0 0 0 0,0 0 0 0 0,0 0 0 0 0,0-1 0 0 0,0 1 1 0 0,0 0-1 0 0,4 3 0 0 0,5 7 100 0 0,10 13-32 0 0,2-2 0 0 0,0 0-1 0 0,2-1 1 0 0,1-1 0 0 0,32 21-1 0 0,51 45-82 0 0,-46-37-13 0 0,-57-44-32 0 0,-2 2-47 0 0,-4-7 9 0 0,1-1 0 0 0,-1 1 0 0 0,1-1 0 0 0,-1 1 0 0 0,0-1 1 0 0,0 1-1 0 0,0-1 0 0 0,0 1 0 0 0,0 0 0 0 0,0-1 1 0 0,0 1-1 0 0,0-1 0 0 0,0 1 0 0 0,-1-1 0 0 0,1 1 1 0 0,-1-1-1 0 0,1 1 0 0 0,-1-1 0 0 0,0 0 0 0 0,0 1 0 0 0,1-1 1 0 0,-1 0-1 0 0,0 1 0 0 0,0-1 0 0 0,0 0 0 0 0,0 0 1 0 0,0 0-1 0 0,-2 1 0 0 0,0 1-35 0 0,-9 8-50 0 0,-1-1 0 0 0,0-1 0 0 0,-17 9 0 0 0,5-2 100 0 0,-52 31 25 0 0,38-25-358 0 0,-42 32 1 0 0,31-18-798 0 0,14-15-4154 0 0,14-9-196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4719 0 0,'0'0'5872'0'0,"9"7"-5368"0"0,8 0 21 0 0,1-1 0 0 0,-1-1 0 0 0,1-1-1 0 0,34 5 1 0 0,5 0 99 0 0,-41-7-417 0 0,-1 0 0 0 0,1-2-1 0 0,0 0 1 0 0,28-4-1 0 0,-4 1 13 0 0,62-2 32 0 0,131 12 0 0 0,-165-3 72 0 0,121-7 0 0 0,194-7-91 0 0,-324 13-232 0 0,0-2 0 0 0,0-4 0 0 0,72-11 0 0 0,-53 4 16 0 0,1 2 0 0 0,0 5 0 0 0,85 6 0 0 0,25-8-16 0 0,-39-2 0 0 0,-57 11 24 0 0,39-2 16 0 0,4-20-40 0 0,-124 17-18 0 0,-8 1 8 0 0,10 4 180 0 0,-10-3-298 0 0,-5 0 70 0 0,-12 2 80 0 0,-22-1 75 0 0,-68-6-38 0 0,-113 8-1 0 0,-264 3 153 0 0,-18 12 424 0 0,-11 19-453 0 0,303-32 9 0 0,52-4-42 0 0,54 9-24 0 0,-14 1 17 0 0,104-10-85 0 0,-20-2 131 0 0,8 0-103 0 0,-14-4 234 0 0,34 3 37 0 0,0 1-249 0 0,-7 0-74 0 0,7 0 578 0 0,6-48-6067 0 0,-3 34 4017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1980 4607 0 0,'0'0'352'0'0,"-1"-2"-245"0"0,0-5-43 0 0,1 5 153 0 0,-8-17 8727 0 0,20 7-8381 0 0,1 0 0 0 0,0 1 0 0 0,16-10 0 0 0,-13 9-379 0 0,82-75 1167 0 0,-14 10-830 0 0,-56 54-339 0 0,-1-2 1 0 0,44-53-1 0 0,34-67 109 0 0,-45 56-35 0 0,174-246 432 0 0,-41 109-486 0 0,-67 84-127 0 0,-103 116-7 0 0,1 2 0 0 0,44-35 0 0 0,61-34 82 0 0,-77 57-195 0 0,-28 20 6 0 0,40-17 0 0 0,7-6 29 0 0,41-40 540 0 0,-92 63-387 0 0,-1-1 0 0 0,-1-1 0 0 0,26-31-1 0 0,-30 30-113 0 0,0 1 0 0 0,2 0-1 0 0,30-28 1 0 0,-5 10-29 0 0,-24 25-181 0 0,-15 10 353 0 0,-10 14-459 0 0,-5 2 227 0 0,0-1-1 0 0,-22 18 1 0 0,-14 14-327 0 0,6-4 280 0 0,22-22 43 0 0,-17 21 1 0 0,22-24 21 0 0,0-1 1 0 0,-25 19 0 0 0,23-20 47 0 0,-81 65-6 0 0,85-66-4 0 0,-26 20 72 0 0,1-4-84 0 0,2 2 0 0 0,-38 42 0 0 0,-58 80 11 0 0,81-93 116 0 0,-3-2 0 0 0,-69 57 0 0 0,52-57-56 0 0,37-33 12 0 0,0 3 0 0 0,-56 61 0 0 0,33-16-56 0 0,56-72 1 0 0,0 1 0 0 0,-1-1-1 0 0,1 1 1 0 0,-1-1 0 0 0,0 0 0 0 0,-3 3 0 0 0,-8 5 22 0 0,-24 30 49 0 0,-58 78 0 0 0,88-107-81 0 0,-18 24 195 0 0,-1-2 0 0 0,-1-2 0 0 0,-2 0-1 0 0,-57 44 1 0 0,30-42-285 0 0,53-31 90 0 0,-11 11 49 0 0,-13 9-40 0 0,4 1-11 0 0,-2 1-11 0 0,18-15 22 0 0,-1-1-11 0 0,1 0 0 0 0,-23 23 296 0 0,24-24-239 0 0,0-1 0 0 0,0 2-1 0 0,1-1 1 0 0,-7 11 0 0 0,4-10-146 0 0,2-2 93 0 0,0 0 0 0 0,1 0 1 0 0,0 0-1 0 0,-8 10 0 0 0,-15 18-68 0 0,13-16 128 0 0,10-8-64 0 0,1-1 0 0 0,0 2 0 0 0,0-3-11 0 0,3-6-31 0 0,-8 16 166 0 0,9-15-100 0 0,0-1 0 0 0,0 0 0 0 0,0 1 1 0 0,-1-1-1 0 0,1 0 0 0 0,-1 0 0 0 0,1 0 0 0 0,-1 0 0 0 0,0 0 0 0 0,0-1 0 0 0,0 1 0 0 0,0 0 0 0 0,-3 1 0 0 0,-19 20 232 0 0,16-15-256 0 0,1-1 11 0 0,0 1 42 0 0,1 0-14 0 0,0-2-77 0 0,5-4 77 0 0,-1 2 158 0 0,-11 3-31 0 0,11-6-218 0 0,10-26-9451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608 0 5183 0 0,'0'0'234'0'0,"-2"0"-10"0"0,-100 22 2130 0 0,76-19-1950 0 0,0 0-1 0 0,0 2 1 0 0,0 1-1 0 0,1 1 1 0 0,0 2-1 0 0,0 0 1 0 0,1 1-1 0 0,0 2 1 0 0,1 0-1 0 0,-40 29 1 0 0,40-23-255 0 0,0 1 1 0 0,1 1-1 0 0,-34 41 0 0 0,48-51-73 0 0,1 1-1 0 0,0 0 0 0 0,0 0 1 0 0,1 0-1 0 0,0 1 0 0 0,1 0 1 0 0,1 0-1 0 0,0 0 0 0 0,0 1 1 0 0,1-1-1 0 0,-1 17 0 0 0,3-25-31 0 0,1 0 0 0 0,-1 1 0 0 0,1-1 0 0 0,1 0 0 0 0,-1 1 0 0 0,0-1 0 0 0,1 0 0 0 0,0 0 0 0 0,0 0-1 0 0,0 0 1 0 0,1 0 0 0 0,0 0 0 0 0,-1 0 0 0 0,1 0 0 0 0,0 0 0 0 0,1-1 0 0 0,-1 1 0 0 0,1-1 0 0 0,-1 1 0 0 0,1-1 0 0 0,0 0-1 0 0,0 0 1 0 0,1-1 0 0 0,-1 1 0 0 0,0 0 0 0 0,1-1 0 0 0,0 0 0 0 0,0 0 0 0 0,-1 0 0 0 0,1-1 0 0 0,7 3 0 0 0,13 1 114 0 0,0-1 1 0 0,0-2 0 0 0,-1 0 0 0 0,2-1 0 0 0,30-4 0 0 0,-1-3 125 0 0,67-16 1 0 0,33-22 464 0 0,-127 35-585 0 0,-1-2 0 0 0,-1-1 0 0 0,40-25 1 0 0,-60 34-157 0 0,-1-1 0 0 0,0 0 0 0 0,0 0 0 0 0,0 0 0 0 0,0-1 0 0 0,-1 1 0 0 0,0-1 0 0 0,0 0 1 0 0,0 0-1 0 0,0 0 0 0 0,-1 0 0 0 0,0 0 0 0 0,0-1 0 0 0,0 1 0 0 0,-1-1 0 0 0,0 1 0 0 0,0-1 1 0 0,0 0-1 0 0,-1 1 0 0 0,0-1 0 0 0,0 0 0 0 0,-1-6 0 0 0,0-1-51 0 0,0 0-1 0 0,-1 1 1 0 0,-1-1-1 0 0,0 1 0 0 0,-1 0 1 0 0,0 0-1 0 0,-1 0 1 0 0,-12-21-1 0 0,12 26-68 0 0,0 0-1 0 0,-1 0 0 0 0,1 0 1 0 0,-2 0-1 0 0,1 1 0 0 0,-1 0 1 0 0,0 1-1 0 0,0-1 1 0 0,0 1-1 0 0,-1 1 0 0 0,0-1 1 0 0,-15-5-1 0 0,-3 1-2420 0 0,0 1 0 0 0,-48-7-1 0 0,71 14 1062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69 118 9559 0 0,'0'0'464'0'0,"-1"-3"-205"0"0,-4-10-35 0 0,-29-76 3104 0 0,33 87-2979 0 0,1 1-198 0 0,0 1 0 0 0,-1-1 0 0 0,1 0 0 0 0,0 1 0 0 0,-1-1 0 0 0,1 0 0 0 0,0 1 0 0 0,-1-1 0 0 0,1 1 0 0 0,-1-1 0 0 0,1 1 0 0 0,-1-1 0 0 0,1 1 0 0 0,-1 0 0 0 0,1-1 0 0 0,-1 1 0 0 0,-1-1 0 0 0,-2 14-149 0 0,0 0 1 0 0,1 1 0 0 0,0-1 0 0 0,1 1 0 0 0,1 0 0 0 0,0 17-1 0 0,7 90-158 0 0,-2-66 186 0 0,6 165 28 0 0,10 131-52 0 0,17-85 2 0 0,-20-155-107 0 0,-11-77-2293 0 0,5-39-5848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36 6103 0 0,'0'0'1016'0'0,"-1"-25"2824"0"0,1 24-3741 0 0,0 1-1 0 0,0 0 1 0 0,0-1-1 0 0,0 1 1 0 0,-1-1 0 0 0,1 1-1 0 0,0 0 1 0 0,0-1-1 0 0,0 1 1 0 0,0-1-1 0 0,0 1 1 0 0,0 0-1 0 0,-1-1 1 0 0,1 1-1 0 0,0 0 1 0 0,0-1-1 0 0,-1 1 1 0 0,1 0-1 0 0,0-1 1 0 0,0 1 0 0 0,-1 0-1 0 0,1 0 1 0 0,0-1-1 0 0,-1 1 1 0 0,1 0-1 0 0,0 0 1 0 0,-1 0-1 0 0,1-1 1 0 0,0 1-1 0 0,-1 0 1 0 0,1 0-1 0 0,-1 0 1 0 0,1 0-1 0 0,-1 0 1 0 0,-14 6 591 0 0,-13 22-871 0 0,10 2 223 0 0,1 1 1 0 0,2 1-1 0 0,0 0 1 0 0,-16 57 0 0 0,12-34 0 0 0,-10 27 50 0 0,-32 149 1 0 0,55-198-34 0 0,1-1-1 0 0,2 1 1 0 0,1 0 0 0 0,2 0 0 0 0,1 0 0 0 0,1 0 0 0 0,13 60 0 0 0,-12-83-37 0 0,0 0-1 0 0,0 0 0 0 0,1 0 0 0 0,1-1 1 0 0,0 1-1 0 0,0-1 0 0 0,1 0 1 0 0,0-1-1 0 0,0 1 0 0 0,1-1 0 0 0,0 0 1 0 0,0-1-1 0 0,12 9 0 0 0,-14-12-119 0 0,1 0-1 0 0,-1-1 1 0 0,1 0 0 0 0,0 0-1 0 0,0 0 1 0 0,1-1-1 0 0,-1 0 1 0 0,0 0 0 0 0,10 1-1 0 0,-9-2-337 0 0,-1-1-1 0 0,1 1 0 0 0,-1-2 0 0 0,1 1 1 0 0,-1-1-1 0 0,1 0 0 0 0,-1 0 1 0 0,1-1-1 0 0,-1 0 0 0 0,10-4 1 0 0,3-2-4039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8287 0 0,'0'0'756'0'0,"1"-2"-622"0"0,8-9 646 0 0,1 0 1 0 0,0 1 0 0 0,15-12 0 0 0,-21 19-713 0 0,0 0 1 0 0,1 0 0 0 0,0 0-1 0 0,-1 1 1 0 0,1 0 0 0 0,0 0 0 0 0,0 0-1 0 0,0 0 1 0 0,0 1 0 0 0,6-1-1 0 0,-9 2-60 0 0,0-1-1 0 0,0 1 1 0 0,0 0-1 0 0,1 0 1 0 0,-1 0 0 0 0,0 0-1 0 0,0 0 1 0 0,0 0-1 0 0,0 1 1 0 0,0-1-1 0 0,0 1 1 0 0,0-1-1 0 0,0 1 1 0 0,0 0-1 0 0,0 0 1 0 0,0 0 0 0 0,-1 0-1 0 0,1 0 1 0 0,0 0-1 0 0,0 0 1 0 0,-1 1-1 0 0,1-1 1 0 0,-1 1-1 0 0,1-1 1 0 0,-1 1-1 0 0,0 0 1 0 0,0-1-1 0 0,0 1 1 0 0,1 0 0 0 0,-2 0-1 0 0,1 0 1 0 0,1 2-1 0 0,0 3 9 0 0,0 0 0 0 0,-1 0 0 0 0,0 0 0 0 0,0 0 0 0 0,-1 0-1 0 0,0 12 1 0 0,-2 2-50 0 0,-1 1 0 0 0,-1-1 0 0 0,0-1 0 0 0,-2 1 0 0 0,0-1 0 0 0,-2 0 0 0 0,0 0 0 0 0,-1-1 0 0 0,-1 0 0 0 0,-1-1 0 0 0,-24 32 0 0 0,34-49-30 0 0,0-3-420 0 0,0-2 403 0 0,0-1 0 0 0,0 1 0 0 0,0-1 0 0 0,1 1-1 0 0,0-1 1 0 0,0 1 0 0 0,0-1 0 0 0,0 1 0 0 0,1-1-1 0 0,-1 1 1 0 0,1-1 0 0 0,1 1 0 0 0,-1-1 0 0 0,0 1 0 0 0,1 0-1 0 0,2-5 1 0 0,7-13-507 0 0,22-34 1 0 0,-29 50 482 0 0,38-55-813 0 0,-26 40 968 0 0,-1-1 0 0 0,-1 0 0 0 0,12-28 2734 0 0,-43 68-2112 0 0,7-6-493 0 0,2-1-1 0 0,-1 1 0 0 0,1 1 1 0 0,1 0-1 0 0,0 0 0 0 0,1 0 1 0 0,0 1-1 0 0,1-1 1 0 0,1 1-1 0 0,0 1 0 0 0,1-1 1 0 0,-3 29-1 0 0,6-41-160 0 0,0 0 0 0 0,0 0 0 0 0,0 0 0 0 0,1 0 1 0 0,-1 0-1 0 0,0 0 0 0 0,1 0 0 0 0,-1-1 0 0 0,1 1 0 0 0,0 0 0 0 0,0 0 0 0 0,0 0 1 0 0,0 0-1 0 0,0-1 0 0 0,0 1 0 0 0,0-1 0 0 0,0 1 0 0 0,0 0 0 0 0,1-1 0 0 0,2 3 1 0 0,-1-3-9 0 0,0 1 0 0 0,0-1 0 0 0,-1 0 0 0 0,1 1 1 0 0,0-2-1 0 0,0 1 0 0 0,0 0 0 0 0,1 0 0 0 0,-1-1 1 0 0,0 0-1 0 0,6 1 0 0 0,2-2-80 0 0,0 0-1 0 0,0-1 0 0 0,0 0 1 0 0,0-1-1 0 0,0 0 1 0 0,12-5-1 0 0,-14 4-55 0 0,59-26-4361 0 0,-41 16 92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11287 0 0,'0'0'1023'0'0,"0"-3"-842"0"0,0-5-106 0 0,0 6 206 0 0,22-10 1043 0 0,-19 12-1264 0 0,1 1-1 0 0,-1-1 0 0 0,0 1 0 0 0,0 0 0 0 0,0 0 1 0 0,0 1-1 0 0,0-1 0 0 0,0 1 0 0 0,0-1 1 0 0,0 1-1 0 0,-1 0 0 0 0,1 0 0 0 0,-1 0 1 0 0,1 0-1 0 0,-1 1 0 0 0,0-1 0 0 0,1 0 1 0 0,-1 1-1 0 0,-1 0 0 0 0,4 4 0 0 0,4 8 109 0 0,0 2 0 0 0,9 24 0 0 0,-16-35-176 0 0,20 56 72 0 0,-2 2 0 0 0,15 96-1 0 0,-32-145-62 0 0,11 59-113 0 0,-3 1 0 0 0,1 145 0 0 0,-13-181 58 0 0,-1 0 0 0 0,-2-1 0 0 0,-2 1 0 0 0,-2-1 0 0 0,-1 0 0 0 0,-2-1 0 0 0,-23 54 0 0 0,26-75-199 0 0,0 0-1 0 0,-1 0 1 0 0,-22 28-1 0 0,27-39 83 0 0,-1 0 0 0 0,1-1 1 0 0,-1 1-1 0 0,0-1 0 0 0,0 1 0 0 0,0-2 1 0 0,0 1-1 0 0,-1 0 0 0 0,0-1 0 0 0,1 0 0 0 0,-1-1 1 0 0,-1 1-1 0 0,1-1 0 0 0,-8 2 0 0 0,0-3-437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10711 0 0,'0'0'971'0'0,"2"0"-800"0"0,44 0 1023 0 0,-42-1-847 0 0,3-2-613 0 0,-1 0-1 0 0,0 0 1 0 0,0 0-1 0 0,0-1 1 0 0,-1 0-1 0 0,1-1 1 0 0,-1 1-1 0 0,0-1 1 0 0,0 0 0 0 0,-1 0-1 0 0,6-8 1 0 0,-2 3-436 0 0,-1 2 62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11975 0 0,'0'0'1200'0'0,"2"0"-1098"0"0,17-11-1 0 0,-1 0 0 0 0,19-14 0 0 0,-23 15-1115 0 0,30-17-1 0 0,15-4-1249 0 0,-46 23 1688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1678 1 3103 0 0,'0'0'240'0'0,"-2"0"-166"0"0,-8 5-60 0 0,9-5 6 0 0,-1 1 1 0 0,1-1-1 0 0,-1 1 0 0 0,1 0 0 0 0,0-1 0 0 0,-1 1 0 0 0,1 0 0 0 0,0 0 0 0 0,0 0 0 0 0,0 0 0 0 0,-1 0 0 0 0,1 0 0 0 0,0 0 0 0 0,1 1 0 0 0,-1-1 0 0 0,0 0 0 0 0,0 0 0 0 0,-1 3 0 0 0,1 0 129 0 0,0-2 137 0 0,-13 34 6757 0 0,11-33-6853 0 0,-1-1 0 0 0,1 1 1 0 0,-1-1-1 0 0,0 0 0 0 0,-6 4 0 0 0,8-6 2 0 0,0 1-119 0 0,0 0-1 0 0,1 0 1 0 0,-1 0-1 0 0,0-1 1 0 0,0 1-1 0 0,0-1 1 0 0,0 1-1 0 0,0-1 1 0 0,0 0-1 0 0,0 0 1 0 0,-3 0 0 0 0,-14 3 216 0 0,-35 12-161 0 0,2-2-18 0 0,-1-2-1 0 0,0-3 1 0 0,-62 2-1 0 0,-60 10 85 0 0,-58 20-232 0 0,116-16 332 0 0,-101 18-152 0 0,3-3 51 0 0,191-32 89 0 0,-33 14 0 0 0,7-2-122 0 0,17-8 584 0 0,-32 16 0 0 0,64-27-621 0 0,-2 2 16 0 0,0 0 0 0 0,0 0 0 0 0,0 0 0 0 0,1 0 0 0 0,-1 0 0 0 0,0 1 1 0 0,1-1-1 0 0,0 1 0 0 0,0-1 0 0 0,-2 4 0 0 0,3-4 277 0 0,-4 22 96 0 0,5 6 57 0 0,3 125-34 0 0,15 39-294 0 0,12 108 158 0 0,-18-196-228 0 0,12 73 245 0 0,-21-165-380 0 0,3 15 17 0 0,0 1-1 0 0,-3 1 0 0 0,1 49 0 0 0,-4-41 76 0 0,0-28-128 0 0,0 48 128 0 0,-1-49-128 0 0,-1 0 0 0 0,0 0 0 0 0,1-1 0 0 0,0 6 0 0 0,0-11 0 0 0,-6 16 0 0 0,4-10 0 0 0,-1 0 0 0 0,2-1-15 0 0,1-5-33 0 0,0 2 95 0 0,0-5 249 0 0,1 1-216 0 0,-2 3-52 0 0,1-4 71 0 0,4-3-843 0 0,-1 0 487 0 0,0 0-1 0 0,0 0 1 0 0,0 0 0 0 0,0-1 0 0 0,0 1-1 0 0,2-5 1 0 0,-1 2-235 0 0,9-10-1871 0 0,3 0-4268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7487 0 0,'0'0'675'0'0,"1"-1"-555"0"0,4-3 3 0 0,-4 3-23 0 0,0 0-1 0 0,0 0 1 0 0,-1 1 0 0 0,1-1 0 0 0,0 1 0 0 0,0-1 0 0 0,0 1-1 0 0,0-1 1 0 0,0 1 0 0 0,0-1 0 0 0,-1 1 0 0 0,1 0 0 0 0,0-1-1 0 0,0 1 1 0 0,0 0 0 0 0,0 0 0 0 0,0 0 0 0 0,0 0 0 0 0,0 0-1 0 0,0 0 1 0 0,0 0 0 0 0,0 0 0 0 0,0 0 0 0 0,0 0 0 0 0,0 1-1 0 0,0-1 1 0 0,0 0 0 0 0,0 1 0 0 0,0-1 0 0 0,0 1 0 0 0,0-1-1 0 0,0 1 1 0 0,0-1 0 0 0,-1 1 0 0 0,1 0 0 0 0,0-1 0 0 0,0 1 0 0 0,-1 0-1 0 0,1 0 1 0 0,-1-1 0 0 0,1 1 0 0 0,0 0 0 0 0,-1 0 0 0 0,1 0-1 0 0,-1 0 1 0 0,0 0 0 0 0,1 0 0 0 0,-1 0 0 0 0,0-1 0 0 0,1 3-1 0 0,1 4-67 0 0,0 0 0 0 0,0 1 0 0 0,0-1 0 0 0,1 15-1 0 0,3 280 909 0 0,-6-229-904 0 0,0-72 476 0 0,-1-4-416 0 0,-6-28 129 0 0,1 0 0 0 0,2-1 0 0 0,-1-48 0 0 0,13-99 627 0 0,-7 161-844 0 0,1 0-1 0 0,0 0 1 0 0,2 0-1 0 0,0 0 0 0 0,1 1 1 0 0,14-32-1 0 0,-16 46-75 0 0,5-3 15 0 0,-8 6 53 0 0,1-1-1 0 0,-1 1 1 0 0,1 0 0 0 0,-1-1-1 0 0,1 1 1 0 0,0-1 0 0 0,-1 1-1 0 0,1 0 1 0 0,-1 0 0 0 0,1-1-1 0 0,0 1 1 0 0,-1 0 0 0 0,1 0-1 0 0,0 0 1 0 0,-1-1 0 0 0,1 1-1 0 0,0 0 1 0 0,-1 0 0 0 0,1 0-1 0 0,0 0 1 0 0,0 1 0 0 0,-1-1-1 0 0,1 0 1 0 0,0 0 0 0 0,-1 0-1 0 0,1 0 1 0 0,0 1 0 0 0,-1-1-1 0 0,1 0 1 0 0,-1 1 0 0 0,1-1-1 0 0,-1 0 1 0 0,2 1 0 0 0,-1 0 0 0 0,3 1-12 0 0,0 1 0 0 0,0-1 1 0 0,-1 1-1 0 0,1 0 0 0 0,0 0 0 0 0,-1 1 0 0 0,0-1 0 0 0,0 1 0 0 0,0-1 0 0 0,0 1 0 0 0,0 0 0 0 0,-1 0 0 0 0,4 8 0 0 0,3 8-87 0 0,10 32 0 0 0,-19-49 96 0 0,1 0 1 0 0,5 16-2 0 0,1 0 1 0 0,0-1 0 0 0,14 24-1 0 0,-19-39 7 0 0,-2-1 8 0 0,1-1 1 0 0,0 1 0 0 0,-1-1 0 0 0,1 0 0 0 0,0 0-1 0 0,0 1 1 0 0,0-1 0 0 0,0 0 0 0 0,0 0-1 0 0,0 0 1 0 0,0 0 0 0 0,2 1 0 0 0,-2-2-4 0 0,0 0 0 0 0,0-1 0 0 0,0 1 0 0 0,0 0 0 0 0,0-1 0 0 0,0 1 0 0 0,0-1 0 0 0,0 0 0 0 0,0 1 0 0 0,-1-1 0 0 0,1 0 0 0 0,0 1 0 0 0,-1-1 0 0 0,1 0 0 0 0,0 0 0 0 0,-1 0 0 0 0,1 0 0 0 0,-1 0 0 0 0,1 1 0 0 0,0-3 0 0 0,4-7 33 0 0,0-1 1 0 0,0 0-1 0 0,-1 0 0 0 0,0 0 0 0 0,-1-1 0 0 0,2-11 1 0 0,0 1-44 0 0,-2 9 55 0 0,0 0 11 0 0,1 2 0 0 0,-4 11-65 0 0,0 0 0 0 0,0 0 0 0 0,0 0 0 0 0,0-1-1 0 0,0 1 1 0 0,0 0 0 0 0,0 0 0 0 0,0-1 0 0 0,0 1-1 0 0,0 0 1 0 0,0 0 0 0 0,0 0 0 0 0,0 0 0 0 0,0-1-1 0 0,0 1 1 0 0,0 0 0 0 0,0 0 0 0 0,0 0 0 0 0,1-1 0 0 0,-1 1-1 0 0,0 0 1 0 0,0 0 0 0 0,0 0 0 0 0,0 0 0 0 0,0 0-1 0 0,1-1 1 0 0,-1 1 0 0 0,0 0 0 0 0,0 0 0 0 0,0 0 0 0 0,0 0-1 0 0,1 0 1 0 0,-1 0 0 0 0,0 0 0 0 0,0 0 0 0 0,0 0-1 0 0,1 0 1 0 0,-1 0 0 0 0,0 0 0 0 0,0-1 0 0 0,0 1 0 0 0,1 0-1 0 0,-1 1 1 0 0,0-1 0 0 0,0 0 0 0 0,0 0 0 0 0,1 0-1 0 0,-1 0 1 0 0,0 0 0 0 0,0 0 0 0 0,0 0 0 0 0,1 0 0 0 0,-1 0-1 0 0,0 0 1 0 0,0 0 0 0 0,0 0 0 0 0,0 1 0 0 0,1-1-1 0 0,-1 0 1 0 0,0 0 0 0 0,0 0 0 0 0,9 20-99 0 0,2 28-19 0 0,-11-47 121 0 0,8 40-644 0 0,1-1 1 0 0,25 66 0 0 0,-32-102-204 0 0,1 1 1002 0 0,9 3-9039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53 10247 0 0,'0'0'927'0'0,"-4"-15"-36"0"0,2 12-835 0 0,1 1 0 0 0,-1-1 0 0 0,0 1 0 0 0,0-1 0 0 0,0 1 0 0 0,-1 0 0 0 0,1-1 0 0 0,0 1 0 0 0,-1 0 1 0 0,1 1-1 0 0,-1-1 0 0 0,0 0 0 0 0,1 1 0 0 0,-1 0 0 0 0,0-1 0 0 0,0 1 0 0 0,0 0 0 0 0,0 0 0 0 0,0 1 0 0 0,0-1 0 0 0,0 1 1 0 0,-1-1-1 0 0,1 1 0 0 0,0 0 0 0 0,0 0 0 0 0,0 1 0 0 0,0-1 0 0 0,0 0 0 0 0,-1 1 0 0 0,-3 1 0 0 0,-1 2-30 0 0,0-1-1 0 0,0 1 0 0 0,0 1 0 0 0,1 0 1 0 0,0 0-1 0 0,0 0 0 0 0,0 1 0 0 0,1 0 1 0 0,-1 0-1 0 0,1 0 0 0 0,-6 10 0 0 0,-3 6 86 0 0,1 1-1 0 0,-14 32 1 0 0,20-39-134 0 0,7-16 25 0 0,1 0-1 0 0,0 1 1 0 0,0-1 0 0 0,-1 1-1 0 0,1-1 1 0 0,0 0-1 0 0,0 1 1 0 0,-1-1 0 0 0,1 1-1 0 0,0-1 1 0 0,0 1-1 0 0,0-1 1 0 0,0 1 0 0 0,0-1-1 0 0,0 1 1 0 0,0-1-1 0 0,0 1 1 0 0,0-1 0 0 0,0 1-1 0 0,0-1 1 0 0,0 1-1 0 0,0-1 1 0 0,0 0 0 0 0,0 1-1 0 0,0-1 1 0 0,0 1-1 0 0,1-1 1 0 0,-1 1 0 0 0,0-1-1 0 0,0 1 1 0 0,1-1-1 0 0,-1 0 1 0 0,0 1 0 0 0,1-1-1 0 0,-1 0 1 0 0,0 1-1 0 0,1-1 1 0 0,-1 0 0 0 0,0 1-1 0 0,1-1 1 0 0,-1 0-1 0 0,1 0 1 0 0,-1 1-1 0 0,0-1 1 0 0,1 0 0 0 0,-1 0-1 0 0,1 0 1 0 0,-1 0-1 0 0,1 1 1 0 0,-1-1 0 0 0,1 0-1 0 0,-1 0 1 0 0,1 0-1 0 0,-1 0 1 0 0,1 0 0 0 0,-1 0-1 0 0,1 0 1 0 0,-1-1-1 0 0,1 1 1 0 0,-1 0 0 0 0,1 0-1 0 0,-1 0 1 0 0,1-1-1 0 0,3 1 18 0 0,1-1 0 0 0,-1 0 0 0 0,0 0 0 0 0,1-1 0 0 0,5-2 0 0 0,6-5 99 0 0,-1 0 0 0 0,0 0-1 0 0,-1-2 1 0 0,0 0 0 0 0,0 0 0 0 0,17-21-1 0 0,-30 31 391 0 0,1 2-490 0 0,0 1 0 0 0,0-1 1 0 0,0 1-1 0 0,-1 0 0 0 0,1 0 0 0 0,-1-1 0 0 0,1 1 0 0 0,-1 0 0 0 0,0 1 0 0 0,1-1 0 0 0,-1 0 0 0 0,0 0 1 0 0,1 5-1 0 0,-2-7-14 0 0,2 4 1 0 0,6 16-7 0 0,17 30 1 0 0,-23-46 9 0 0,1 1 1 0 0,0-1 0 0 0,0 0 0 0 0,1 0-1 0 0,-1 0 1 0 0,1 0 0 0 0,0-1 0 0 0,0 0 0 0 0,0 1-1 0 0,0-1 1 0 0,1-1 0 0 0,4 4 0 0 0,-6-6-75 0 0,-1 1 0 0 0,1 0-1 0 0,-1-1 1 0 0,1 1 0 0 0,-1-1 0 0 0,1 0 0 0 0,-1 0 0 0 0,1 0 0 0 0,0 0 0 0 0,-1 0 0 0 0,1 0 0 0 0,-1-1 0 0 0,1 1 0 0 0,-1-1 0 0 0,1 0 0 0 0,-1 0 0 0 0,1 0 0 0 0,-1 0 0 0 0,4-3 0 0 0,12-9-4308 0 0,-7 1-213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11167 0 0,'0'0'1127'0'0,"11"19"-956"0"0,-3-7 235 0 0,-1 0 1 0 0,-1 1 0 0 0,6 16 0 0 0,11 20 548 0 0,-15-36-1017 0 0,0 0 0 0 0,1 0-1 0 0,0-1 1 0 0,1 0 0 0 0,13 12-1 0 0,-18-20 27 0 0,-1 0 0 0 0,1 0 0 0 0,0 0 0 0 0,1-1 0 0 0,-1 1 0 0 0,1-2-1 0 0,-1 1 1 0 0,1 0 0 0 0,0-1 0 0 0,0 0 0 0 0,0-1 0 0 0,0 1 0 0 0,0-1 0 0 0,0 0-1 0 0,7 0 1 0 0,0 0-1650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0 9671 0 0,'0'0'726'0'0,"-1"2"-492"0"0,-77 106 1172 0 0,28-42-893 0 0,-64 78-373 0 0,-7-4-64 0 0,119-138-287 0 0,-3 3 162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7831 0 0,'0'0'1091'0'0,"-9"0"-518"0"0,6 2-495 0 0,0 0-1 0 0,1-1 1 0 0,-1 1-1 0 0,1 0 1 0 0,-1 1-1 0 0,1-1 1 0 0,0 0-1 0 0,0 1 0 0 0,0-1 1 0 0,0 1-1 0 0,0 0 1 0 0,1-1-1 0 0,-3 6 1 0 0,-14 39 635 0 0,-1 17-324 0 0,-16 108 1 0 0,8 68-99 0 0,21-173-382 0 0,2 79-1 0 0,5-123 88 0 0,1-1-1 0 0,1 0 0 0 0,1 0 1 0 0,1-1-1 0 0,1 1 1 0 0,0-1-1 0 0,16 32 0 0 0,-20-48-85 0 0,1 0-1 0 0,0-1 1 0 0,0 1-1 0 0,0 0 1 0 0,0-1-1 0 0,8 7 0 0 0,6 0-3084 0 0,-2-6-416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10823 0 0,'0'0'980'0'0,"19"18"654"0"0,-16-15-1507 0 0,1 0 0 0 0,0 0 1 0 0,-1-1-1 0 0,1 1 1 0 0,1-1-1 0 0,-1 0 0 0 0,6 1 1 0 0,-7-2-125 0 0,1 1 0 0 0,-1-1 0 0 0,0 1 0 0 0,1-1 1 0 0,-1 1-1 0 0,0 0 0 0 0,0 0 0 0 0,0 0 0 0 0,0 0 0 0 0,-1 1 1 0 0,1-1-1 0 0,0 1 0 0 0,-1 0 0 0 0,3 4 0 0 0,-2-2-31 0 0,-1 1 0 0 0,1 0 1 0 0,-1 0-1 0 0,-1 0 0 0 0,1 0 0 0 0,-1 0 0 0 0,0 0 0 0 0,0 0 0 0 0,-1 1 0 0 0,0-1 0 0 0,0 0 0 0 0,0 0 1 0 0,-1 0-1 0 0,0 1 0 0 0,0-1 0 0 0,-3 8 0 0 0,-2 5-249 0 0,-1 0-1 0 0,-1-1 1 0 0,-18 30-1 0 0,26-46 237 0 0,-1-1 0 0 0,0 0 0 0 0,1 0 0 0 0,-1 0 0 0 0,0 0 0 0 0,0 0 0 0 0,0 0-1 0 0,0 0 1 0 0,0 0 0 0 0,0 0 0 0 0,0 0 0 0 0,0 0 0 0 0,0 0 0 0 0,0-1 0 0 0,-1 2 0 0 0,1-2 0 0 0,1 0 0 0 0,-1 0 0 0 0,1 0 0 0 0,-1 0 0 0 0,1 0 0 0 0,-1 0 1 0 0,1 0-1 0 0,0-1 0 0 0,-1 1 0 0 0,1 0 0 0 0,-1 0 0 0 0,1 0 0 0 0,0 0 1 0 0,-1 0-1 0 0,1-1 0 0 0,-1 1 0 0 0,1 0 0 0 0,0 0 0 0 0,-1-1 0 0 0,1 1 1 0 0,0 0-1 0 0,-1-1 0 0 0,1 1 0 0 0,0 0 0 0 0,0-1 0 0 0,-1 1 0 0 0,1 0 1 0 0,0-2-1 0 0,-2 0-31 0 0,1 0 1 0 0,1-1-1 0 0,-1 1 1 0 0,0-1 0 0 0,1 1-1 0 0,-1-1 1 0 0,1 1-1 0 0,-1-1 1 0 0,1 1-1 0 0,0-1 1 0 0,0 0 0 0 0,1 1-1 0 0,-1-3 1 0 0,7-18 285 0 0,1 2 1 0 0,1-1 0 0 0,22-38-1 0 0,25-32 1202 0 0,-56 91-1345 0 0,1 0 0 0 0,-1 0 0 0 0,1 0 0 0 0,0 0 0 0 0,-1 0 0 0 0,1 0 0 0 0,0 0 0 0 0,-1 0 0 0 0,1 0 0 0 0,0 1 0 0 0,0-1 0 0 0,0 0 0 0 0,0 1 0 0 0,0-1 0 0 0,1 0 0 0 0,-2 1-37 0 0,1 0 0 0 0,-1 0 1 0 0,0 0-1 0 0,1 0 0 0 0,-1 0 0 0 0,0 0 1 0 0,1 0-1 0 0,-1 0 0 0 0,0 1 1 0 0,0-1-1 0 0,1 0 0 0 0,-1 0 0 0 0,0 0 1 0 0,1 0-1 0 0,-1 1 0 0 0,0-1 1 0 0,0 0-1 0 0,1 0 0 0 0,-1 1 1 0 0,0-1-1 0 0,0 0 0 0 0,0 0 0 0 0,1 1 1 0 0,-1-1-1 0 0,0 0 0 0 0,0 1 1 0 0,0-1-1 0 0,0 0 0 0 0,0 1 0 0 0,0 0 1 0 0,2 3 63 0 0,-1 0 1 0 0,-1 1 0 0 0,1-1 0 0 0,-1 1-1 0 0,0 8 1 0 0,-3 17 102 0 0,-9 35 0 0 0,8-46-150 0 0,0 0-1 0 0,1 0 1 0 0,1 0-1 0 0,1 0 1 0 0,2 35-1 0 0,-1-52-71 0 0,0 0 1 0 0,0 0-1 0 0,1 0 0 0 0,-1 0 0 0 0,0 0 0 0 0,1 0 0 0 0,-1 0 0 0 0,1 0 1 0 0,0 0-1 0 0,0 0 0 0 0,0 0 0 0 0,0 0 0 0 0,0 0 0 0 0,0-1 1 0 0,0 1-1 0 0,0 0 0 0 0,3 1 0 0 0,-1 0-28 0 0,-2-1-165 0 0,1-2-232 0 0,21-5-678 0 0,-11-1 548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9327 0 0,'0'0'846'0'0,"-1"3"-700"0"0,-7 46 878 0 0,6-35-701 0 0,0 0 1 0 0,-1 0-1 0 0,0 0 1 0 0,-1 0-1 0 0,-1-1 1 0 0,-9 21-1 0 0,-3 1-421 0 0,14-28-234 0 0,0 1 0 0 0,0-1 0 0 0,-1-1 1 0 0,0 1-1 0 0,0 0 0 0 0,-10 11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89 8639 0 0,'0'0'1576'0'0,"-13"8"-232"0"0,8-4-1239 0 0,0 1 1 0 0,1 0-1 0 0,0 0 0 0 0,0 0 0 0 0,0 0 0 0 0,0 1 0 0 0,1-1 0 0 0,0 1 0 0 0,0 0 0 0 0,1 0 0 0 0,0 0 0 0 0,0 0 1 0 0,0 1-1 0 0,1-1 0 0 0,-1 0 0 0 0,1 9 0 0 0,0-6-102 0 0,0 0 0 0 0,1 0 0 0 0,0 0 0 0 0,0 0 0 0 0,1 0 1 0 0,0 1-1 0 0,1-1 0 0 0,0 0 0 0 0,0-1 0 0 0,1 1 0 0 0,5 11 0 0 0,-7-18 34 0 0,1 0-1 0 0,-1 1 0 0 0,1-1 0 0 0,-1 0 1 0 0,1 0-1 0 0,0 0 0 0 0,0 0 1 0 0,0 0-1 0 0,0 0 0 0 0,0-1 0 0 0,1 1 1 0 0,-1 0-1 0 0,1-1 0 0 0,-1 0 1 0 0,1 0-1 0 0,-1 0 0 0 0,1 0 1 0 0,-1 0-1 0 0,1 0 0 0 0,0-1 0 0 0,-1 1 1 0 0,1-1-1 0 0,0 0 0 0 0,0 0 1 0 0,0 0-1 0 0,-1 0 0 0 0,1 0 0 0 0,0-1 1 0 0,-1 1-1 0 0,1-1 0 0 0,0 0 1 0 0,-1 1-1 0 0,5-3 0 0 0,0 0 58 0 0,-1 1-1 0 0,0-2 0 0 0,0 1 1 0 0,0 0-1 0 0,0-1 1 0 0,-1 0-1 0 0,1-1 0 0 0,-1 1 1 0 0,0-1-1 0 0,0 0 0 0 0,-1 0 1 0 0,6-9-1 0 0,-5 8-59 0 0,-1-1 1 0 0,0 0-1 0 0,-1-1 0 0 0,0 1 0 0 0,0 0 0 0 0,-1-1 0 0 0,1 0 1 0 0,-2 1-1 0 0,1-1 0 0 0,-1 0 0 0 0,0 0 0 0 0,-1 0 1 0 0,0 0-1 0 0,0 0 0 0 0,-1 0 0 0 0,0 0 0 0 0,0 0 0 0 0,-1 0 1 0 0,0 1-1 0 0,0-1 0 0 0,-1 1 0 0 0,1-1 0 0 0,-2 1 1 0 0,1 0-1 0 0,-1 0 0 0 0,-1 0 0 0 0,1 1 0 0 0,-1-1 0 0 0,-6-6 1 0 0,5 7-91 0 0,-1-1 1 0 0,0 1-1 0 0,-1 0 1 0 0,1 1 0 0 0,-1 0-1 0 0,0 0 1 0 0,-11-5 0 0 0,15 9-37 0 0,0-1 0 0 0,0 1 0 0 0,0 0 1 0 0,0 0-1 0 0,-1 1 0 0 0,1-1 1 0 0,0 1-1 0 0,0 0 0 0 0,0 0 1 0 0,-1 0-1 0 0,1 1 0 0 0,0-1 0 0 0,0 1 1 0 0,0 0-1 0 0,0 1 0 0 0,0-1 1 0 0,0 0-1 0 0,-6 4 0 0 0,3-1-494 0 0,0 0 0 0 0,0 1 0 0 0,1-1 0 0 0,-9 9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10943 0 0,'0'0'2964'0'0,"12"3"-1645"0"0,-5 3-1100 0 0,-1 1 0 0 0,1 0 0 0 0,-1 1 0 0 0,-1-1 0 0 0,0 1 0 0 0,0 0 0 0 0,6 14 0 0 0,23 65 492 0 0,51 168-721 0 0,-75-220-258 0 0,-2-1 0 0 0,-1 2-1 0 0,-2-1 1 0 0,-1 1 0 0 0,-2-1-1 0 0,-1 1 1 0 0,-2 0 0 0 0,-2 0-1 0 0,-1-1 1 0 0,-1 0 0 0 0,-3 1 0 0 0,-16 48-1 0 0,4-32-339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191 518 6791 0 0,'0'0'308'0'0,"-1"-3"-1"0"0,-22-46 92 0 0,13 30 400 0 0,0 0 0 0 0,2 0 1 0 0,0-1-1 0 0,2 0 0 0 0,0-1 1 0 0,1 0-1 0 0,-4-33 0 0 0,9 26-303 0 0,2-1 0 0 0,0 1 0 0 0,2 0 0 0 0,12-47 0 0 0,-15 69-433 0 0,1 0 0 0 0,0 0 0 0 0,0 0 0 0 0,1 1 0 0 0,0-1 0 0 0,0 1-1 0 0,0 0 1 0 0,0-1 0 0 0,1 1 0 0 0,0 1 0 0 0,8-9 0 0 0,-12 11-52 0 0,3-2-11 0 0,13 0 66 0 0,-15 3-66 0 0,1 1 0 0 0,-1 0 0 0 0,1 0 0 0 0,0 0 0 0 0,-1 0 0 0 0,1 0 0 0 0,0 0 0 0 0,-1 0 0 0 0,1 0 0 0 0,-1 1 0 0 0,1-1 0 0 0,-1 1 0 0 0,1-1 0 0 0,-1 1 0 0 0,1 0 0 0 0,-1-1 0 0 0,1 1 0 0 0,2 2 0 0 0,-2-1 0 0 0,1 1 0 0 0,-1-1 0 0 0,0 1 0 0 0,0 0 0 0 0,0-1 0 0 0,0 1 0 0 0,0 0 0 0 0,2 6 0 0 0,0 4 0 0 0,1 0 0 0 0,-2 0 0 0 0,4 21 0 0 0,-7-32 0 0 0,3 14 0 0 0,16 80-62 0 0,-15-84 88 0 0,0 0 0 0 0,0 0 0 0 0,1-1 0 0 0,0 1 0 0 0,12 16 0 0 0,-10-18-16 0 0,-7-10-8 0 0,1 1 0 0 0,0 0 0 0 0,-1 0 0 0 0,1-1 0 0 0,0 1 0 0 0,0 0 0 0 0,-1-1 0 0 0,1 1 0 0 0,0-1 0 0 0,0 1 0 0 0,0-1 0 0 0,0 1 0 0 0,0-1 0 0 0,0 0 0 0 0,0 1 0 0 0,0-1 0 0 0,0 0 0 0 0,0 0 0 0 0,0 0 0 0 0,0 0 0 0 0,0 0 0 0 0,0 0 0 0 0,0 0 0 0 0,0 0 0 0 0,0 0 0 0 0,0 0 0 0 0,0 0 0 0 0,1-1 0 0 0,0 0 24 0 0,3 0-9 0 0,0 0 0 0 0,0-1 0 0 0,0 1 0 0 0,0-1 0 0 0,0 0 0 0 0,-1-1 0 0 0,1 1 0 0 0,-1-1-1 0 0,0 0 1 0 0,0 0 0 0 0,0 0 0 0 0,0-1 0 0 0,0 0 0 0 0,-1 1 0 0 0,1-1 0 0 0,2-5 0 0 0,7-10 4 0 0,-1 0 1 0 0,13-29-1 0 0,-11 20 26 0 0,7-12-188 0 0,-20 38 290 0 0,-7 18-38 0 0,-8 33-42 0 0,2 0 1 0 0,2 1 0 0 0,3 1 0 0 0,1-1 0 0 0,3 1 0 0 0,2 0 0 0 0,3 0 0 0 0,11 80 0 0 0,-4-75-77 0 0,21 198 353 0 0,-30-248-283 0 0,1-1 1 0 0,-1 1 0 0 0,-1-1 0 0 0,1 0 0 0 0,-1 1 0 0 0,0-1 0 0 0,0 0 0 0 0,-1 1 0 0 0,-2 7 0 0 0,2-10-23 0 0,0 0 0 0 0,0 0 0 0 0,0 0 0 0 0,-1-1 0 0 0,1 1 0 0 0,0 0 0 0 0,-1-1 0 0 0,0 0 0 0 0,1 1-1 0 0,-1-1 1 0 0,0 0 0 0 0,0-1 0 0 0,-1 1 0 0 0,1 0 0 0 0,-7 1 0 0 0,-6 2 60 0 0,-1-2-1 0 0,1 0 1 0 0,-1-1-1 0 0,0 0 1 0 0,0-2-1 0 0,-18-1 0 0 0,-8 1 149 0 0,-38 2-613 0 0,-104-13 0 0 0,183 11-34 0 0,-9-1-3628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 6103 0 0,'0'0'3458'0'0,"3"-12"-1860"0"0,-3 12-1497 0 0,0 0-1 0 0,0 0 0 0 0,0 0 1 0 0,0 0-1 0 0,0-1 0 0 0,0 1 1 0 0,0 0-1 0 0,0 0 0 0 0,0 0 1 0 0,0 0-1 0 0,0-1 0 0 0,0 1 1 0 0,0 0-1 0 0,0 0 0 0 0,0 0 1 0 0,0-1-1 0 0,0 1 0 0 0,0 0 1 0 0,0 0-1 0 0,0 0 0 0 0,0 0 1 0 0,0-1-1 0 0,0 1 0 0 0,0 0 1 0 0,0 0-1 0 0,0 0 0 0 0,-1 0 1 0 0,1-1-1 0 0,0 1 0 0 0,0 0 1 0 0,0 0-1 0 0,0 0 0 0 0,0 0 1 0 0,0 0-1 0 0,-1 0 0 0 0,1 0 1 0 0,0-1-1 0 0,0 1 0 0 0,0 0 1 0 0,0 0-1 0 0,-1 0 0 0 0,1 0 1 0 0,0 0-1 0 0,0 0 0 0 0,-8 8 926 0 0,7-6-1010 0 0,-1 1 1 0 0,1 0-1 0 0,-1 0 1 0 0,1 0-1 0 0,0 0 0 0 0,0 0 1 0 0,-1 4-1 0 0,2 22 466 0 0,5 50 0 0 0,1 5-136 0 0,-1-21-364 0 0,-3-49-92 0 0,-1-1 0 0 0,0 0 0 0 0,-1 0 0 0 0,0 0 0 0 0,-4 26 0 0 0,3-37-92 0 0,1 0 0 0 0,-1 0-1 0 0,0 0 1 0 0,0 0-1 0 0,0-1 1 0 0,0 1 0 0 0,0 0-1 0 0,-3 2 1 0 0,2-2-57 0 0,1 0-381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72 467 8751 0 0,'-7'-11'936'0'0,"-50"-117"-1256"0"0,55 121 555 0 0,0-1 0 0 0,1 1 0 0 0,0-1 0 0 0,0 0 0 0 0,0 1-1 0 0,1-1 1 0 0,2-15 0 0 0,-2 22-74 0 0,0-1-1 0 0,3-5-143 0 0,0 0 0 0 0,0 0 0 0 0,0 1 0 0 0,1-1-1 0 0,0 1 1 0 0,0 0 0 0 0,1 0 0 0 0,0 0 0 0 0,0 0-1 0 0,6-5 1 0 0,1 2 16 0 0,1-1-1 0 0,-1 2 1 0 0,20-10-1 0 0,13-6 417 0 0,2 3-1 0 0,0 1 1 0 0,64-16 0 0 0,-81 28-321 0 0,0 1 1 0 0,1 2 0 0 0,37-2 0 0 0,-58 6-128 0 0,-1 1 0 0 0,0 1 1 0 0,1-1-1 0 0,-1 1 1 0 0,0 1-1 0 0,0 0 0 0 0,0 0 1 0 0,0 0-1 0 0,0 1 1 0 0,-1 1-1 0 0,1 0 0 0 0,-1 0 1 0 0,0 0-1 0 0,0 1 1 0 0,9 8-1 0 0,-14-10-126 0 0,0-1 0 0 0,0 1-1 0 0,0 0 1 0 0,-1 1 0 0 0,0-1 0 0 0,1 0-1 0 0,-1 1 1 0 0,-1-1 0 0 0,1 1 0 0 0,0 0 0 0 0,-1-1-1 0 0,0 1 1 0 0,0 0 0 0 0,0 0 0 0 0,0 0-1 0 0,-1 0 1 0 0,1 0 0 0 0,-1 0 0 0 0,0 0 0 0 0,0 0-1 0 0,0 0 1 0 0,-2 7 0 0 0,-2 3-4010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66 6559 0 0,'0'0'746'0'0,"-14"-8"124"0"0,-24-24 814 0 0,37 31-1488 0 0,-14-13 197 0 0,3 3 2814 0 0,18 43-3007 0 0,-1 0-1 0 0,-2 1 1 0 0,-1-1 0 0 0,-4 57-1 0 0,1 0 91 0 0,-1 19-180 0 0,-21 131-1 0 0,14-157-141 0 0,3-37 50 0 0,-3 0-1 0 0,-19 63 1 0 0,27-103-17 0 0,1-4-1 0 0,-1 1-1 0 0,1-1 0 0 0,-1 1 0 0 0,0-1 1 0 0,1 0-1 0 0,-1 1 0 0 0,0-1 0 0 0,0 0 1 0 0,0 1-1 0 0,0-1 0 0 0,0 0 1 0 0,-1 0-1 0 0,1 0 0 0 0,0 0 0 0 0,-3 2 1 0 0,2-1-116 0 0,0-1 1 0 0,0 1 0 0 0,0-1 0 0 0,0 1 0 0 0,0-1 0 0 0,0 1 0 0 0,-1-1 0 0 0,1 0-1 0 0,0 0 1 0 0,-1 0 0 0 0,1 0 0 0 0,-1-1 0 0 0,1 1 0 0 0,-1-1 0 0 0,1 1-1 0 0,-4-1 1 0 0,-6-2-429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0 164 11287 0 0,'0'0'1023'0'0,"2"0"-842"0"0,57-3-291 0 0,-43 3 119 0 0,-1 0 0 0 0,0-1-1 0 0,1-1 1 0 0,20-5 0 0 0,5-7-113 0 0,74-38 1 0 0,-11 5 20 0 0,-103 46 83 0 0,14-6-267 0 0,1 1-1 0 0,-1 1 1 0 0,2 0 0 0 0,-1 1-1 0 0,0 0 1 0 0,29-2-1 0 0,-43 6-318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58 7367 0 0,'0'0'667'0'0,"-1"-2"-547"0"0,-8-31 591 0 0,8 31 407 0 0,1-8 1794 0 0,7 29-2761 0 0,-1 0 0 0 0,0 0-1 0 0,-2 1 1 0 0,0-1 0 0 0,1 29-1 0 0,-3 103 546 0 0,-5-122-574 0 0,-1 12 602 0 0,-8-46-538 0 0,10 3-172 0 0,0 0-1 0 0,0 1 0 0 0,1-1 1 0 0,-1 0-1 0 0,1 0 1 0 0,-1 0-1 0 0,1 0 0 0 0,-1 0 1 0 0,1-1-1 0 0,0 1 1 0 0,0 0-1 0 0,0-1 0 0 0,1 1 1 0 0,-1 0-1 0 0,1-1 0 0 0,-1 1 1 0 0,1-1-1 0 0,0 1 1 0 0,-1-6-1 0 0,2-5 84 0 0,-1 0 0 0 0,5-20 0 0 0,-4 21-80 0 0,4-16-26 0 0,0-1 0 0 0,14-39-1 0 0,-15 57 4 0 0,0 0-1 0 0,0 0 0 0 0,1 1 1 0 0,1 0-1 0 0,0 0 0 0 0,0 0 1 0 0,1 0-1 0 0,16-16 0 0 0,-22 25-6 0 0,1-1 1 0 0,0 1-1 0 0,-1-1 0 0 0,1 1 0 0 0,0 0 1 0 0,0 0-1 0 0,0-1 0 0 0,0 1 0 0 0,0 1 0 0 0,0-1 1 0 0,0 0-1 0 0,1 1 0 0 0,-1-1 0 0 0,0 1 1 0 0,0-1-1 0 0,0 1 0 0 0,1 0 0 0 0,-1 0 0 0 0,4 0 1 0 0,-3 1 1 0 0,0 0 0 0 0,0 0 0 0 0,1 0 1 0 0,-1 1-1 0 0,0-1 0 0 0,0 1 1 0 0,0 0-1 0 0,0-1 0 0 0,-1 1 0 0 0,1 0 1 0 0,4 5-1 0 0,0 0-5 0 0,0 2 0 0 0,-1-1 0 0 0,1 1 0 0 0,-2-1 0 0 0,1 2 0 0 0,-1-1 0 0 0,4 12 0 0 0,7 23-48 0 0,20 86 0 0 0,-30-100 258 0 0,-6-28-302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0 14279 0 0,'0'0'1432'0'0,"4"12"-1296"0"0,-2-7-140 0 0,-1 1-1 0 0,0 0 1 0 0,0 0-1 0 0,-1 0 1 0 0,1 0 0 0 0,-1 0-1 0 0,-2 10 1 0 0,-9 46-174 0 0,1-13 58 0 0,-4 242 468 0 0,8-106-243 0 0,3-123-115 0 0,-8 87-257 0 0,12-148 170 0 0,-1-1 0 0 0,0 1 0 0 0,0-1 0 0 0,0 1 0 0 0,-1-1 1 0 0,1 1-1 0 0,0-1 0 0 0,0 1 0 0 0,0-1 0 0 0,0 1 0 0 0,0-1 0 0 0,0 0 0 0 0,-1 1 0 0 0,1-1 1 0 0,0 1-1 0 0,0-1 0 0 0,-1 1 0 0 0,1-1 0 0 0,0 0 0 0 0,-1 1 0 0 0,1-1 0 0 0,0 0 1 0 0,-1 1-1 0 0,0-1 0 0 0,-8-5-598 0 0,-5-18 257 0 0,9-1 280 0 0,0 0 1 0 0,2 0-1 0 0,0-1 0 0 0,2 1 0 0 0,3-46 0 0 0,-1 13 161 0 0,-1-26 287 0 0,4 0 0 0 0,4 1 0 0 0,21-98 0 0 0,-26 168-150 0 0,1 0 0 0 0,0 0-1 0 0,1 0 1 0 0,0 0 0 0 0,1 1-1 0 0,1 0 1 0 0,10-15-1 0 0,-13 21-55 0 0,-1 1 0 0 0,1-1 0 0 0,-1 1 0 0 0,1 1-1 0 0,1-1 1 0 0,-1 0 0 0 0,0 1 0 0 0,1 0 0 0 0,-1 0-1 0 0,1 0 1 0 0,0 0 0 0 0,0 1 0 0 0,0 0 0 0 0,1 0-1 0 0,-1 0 1 0 0,0 1 0 0 0,1 0 0 0 0,10-1 0 0 0,-13 3-54 0 0,1 0 0 0 0,-1 1 0 0 0,0-1 0 0 0,0 1 1 0 0,0 0-1 0 0,0 0 0 0 0,0 0 0 0 0,0 0 1 0 0,0 0-1 0 0,-1 1 0 0 0,1-1 0 0 0,-1 1 0 0 0,0-1 1 0 0,3 5-1 0 0,0 0-37 0 0,0-1-1 0 0,-1 1 1 0 0,0 0 0 0 0,0 0-1 0 0,-1 1 1 0 0,0-1 0 0 0,0 1-1 0 0,-1-1 1 0 0,0 1 0 0 0,0 0 0 0 0,-1 0-1 0 0,0 0 1 0 0,0 0 0 0 0,-1 9-1 0 0,0-12-8 0 0,-1 1 0 0 0,1-1-1 0 0,-1 1 1 0 0,0-1 0 0 0,-1 0-1 0 0,1 1 1 0 0,-1-1 0 0 0,0 0-1 0 0,-1 0 1 0 0,1 0-1 0 0,-1 0 1 0 0,0 0 0 0 0,0-1-1 0 0,0 1 1 0 0,-1-1 0 0 0,0 0-1 0 0,1 0 1 0 0,-2 0 0 0 0,1-1-1 0 0,0 1 1 0 0,-5 2 0 0 0,-1-1-114 0 0,1 0 0 0 0,0 0 0 0 0,-1-1 0 0 0,0-1 0 0 0,0 1 0 0 0,0-2 0 0 0,-13 3 0 0 0,17-4-148 0 0,0-1 0 0 0,0 1 0 0 0,0-1 0 0 0,0 0 0 0 0,-1-1-1 0 0,1 1 1 0 0,0-1 0 0 0,0-1 0 0 0,0 1 0 0 0,0-1 0 0 0,0 0 0 0 0,1 0-1 0 0,-9-5 1 0 0,2 0-3450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36 270 10479 0 0,'0'0'1315'0'0,"8"11"-774"0"0,-9-6-457 0 0,1 0 0 0 0,-1 0-1 0 0,1 0 1 0 0,-1 0 0 0 0,-1 0-1 0 0,1 0 1 0 0,-1 0 0 0 0,0 0-1 0 0,0-1 1 0 0,-5 9-1 0 0,-5 15 445 0 0,8-16-427 0 0,2 0 0 0 0,-1 0 0 0 0,2 0 0 0 0,0 0 0 0 0,0 0 1 0 0,1 0-1 0 0,0 0 0 0 0,3 18 0 0 0,-2-28 4 0 0,14 14-534 0 0,-12-16 415 0 0,-1 1 0 0 0,1-1 0 0 0,-1 0 0 0 0,0 0 0 0 0,1 0 0 0 0,-1 0 0 0 0,1 0 1 0 0,-1-1-1 0 0,0 1 0 0 0,1-1 0 0 0,-1 0 0 0 0,0 1 0 0 0,0-1 0 0 0,1 0 0 0 0,-1 0 0 0 0,0 0 1 0 0,0-1-1 0 0,0 1 0 0 0,0 0 0 0 0,0-1 0 0 0,-1 0 0 0 0,1 1 0 0 0,2-4 0 0 0,5-6-63 0 0,0 0-1 0 0,0 0 0 0 0,6-14 0 0 0,4-3-260 0 0,4-12 666 0 0,7-12-28 0 0,-29 50 60 0 0,3 29-379 0 0,-3 30 98 0 0,-2-31 143 0 0,5 42 0 0 0,-3-60-210 0 0,0-1 1 0 0,1 0-1 0 0,0 0 1 0 0,0 0-1 0 0,0 0 1 0 0,1 0-1 0 0,0 0 1 0 0,1-1-1 0 0,-1 1 1 0 0,7 7-1 0 0,-9-13-5 0 0,-1-1 0 0 0,1 1 0 0 0,0 0 0 0 0,0-1 0 0 0,-1 1 0 0 0,1 0 0 0 0,0-1 0 0 0,0 1 0 0 0,0-1 0 0 0,0 1 0 0 0,0-1 0 0 0,0 0 0 0 0,0 0 0 0 0,0 1 0 0 0,0-1 0 0 0,0 0 0 0 0,0 0 0 0 0,0 0 0 0 0,0 0 0 0 0,0 0 0 0 0,0 0 0 0 0,0 0 0 0 0,0 0 0 0 0,0 0 0 0 0,0-1 0 0 0,0 1 0 0 0,0 0 0 0 0,1-1 0 0 0,24-15 57 0 0,-18 8-67 0 0,0-1 0 0 0,0 1 0 0 0,-1-1 0 0 0,-1-1 0 0 0,1 1-1 0 0,5-12 1 0 0,28-67-608 0 0,-30 63 367 0 0,6-14-14 0 0,-2-1 0 0 0,14-66 0 0 0,-23 81 230 0 0,-1 0 1 0 0,-2 0-1 0 0,0 0 0 0 0,-2 0 0 0 0,-4-43 1 0 0,4 67 767 0 0,-4 44-24 0 0,2 13-374 0 0,5-3-73 0 0,6 133 161 0 0,-9-143-433 0 0,-2 1 1 0 0,-9 52-1 0 0,11-93-180 0 0,0 0-1 0 0,-1 1 1 0 0,0-1 0 0 0,0 0-1 0 0,0 0 1 0 0,0 0 0 0 0,0 0-1 0 0,0 0 1 0 0,-1 0 0 0 0,0-1-1 0 0,1 1 1 0 0,-1 0 0 0 0,-2 2-1 0 0,-1-4-2981 0 0,-10-4 1534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 14975 0 0,'0'0'1624'0'0,"12"-1"-1624"0"0,6 1 0 0 0,2 0 0 0 0,2 0 80 0 0,-2 0-16 0 0,0 0 0 0 0,-1 0 0 0 0,-2 0-384 0 0,-2-2-72 0 0,-1 1-24 0 0,2-4-3840 0 0,0 0-768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8 411 6679 0 0,'0'0'150'0'0,"0"-2"22"0"0,-3-13 63 0 0,1-1 0 0 0,1 1-1 0 0,0-1 1 0 0,1 0 0 0 0,1 1 0 0 0,0-1 0 0 0,1 1 0 0 0,1-1 0 0 0,0 1 0 0 0,1 0 0 0 0,12-29-1 0 0,-11 30 124 0 0,2-1-1 0 0,0 1 0 0 0,0 1 0 0 0,2 0 0 0 0,-1 0 0 0 0,2 0 0 0 0,0 1 0 0 0,0 1 0 0 0,1 0 1 0 0,0 0-1 0 0,1 1 0 0 0,16-11 0 0 0,-22 18-307 0 0,-1-1-1 0 0,1 2 1 0 0,0-1-1 0 0,0 1 1 0 0,0-1-1 0 0,0 2 1 0 0,1-1 0 0 0,-1 1-1 0 0,0 0 1 0 0,1 0-1 0 0,-1 1 1 0 0,1-1 0 0 0,-1 2-1 0 0,8 0 1 0 0,-10-1-50 0 0,1 1 1 0 0,-1 1-1 0 0,0-1 1 0 0,1 1-1 0 0,-1-1 1 0 0,0 1-1 0 0,0 1 1 0 0,0-1-1 0 0,0 0 1 0 0,0 1-1 0 0,-1 0 1 0 0,1 0-1 0 0,-1 0 1 0 0,1 0 0 0 0,-1 1-1 0 0,0-1 1 0 0,-1 1-1 0 0,1 0 1 0 0,-1-1-1 0 0,4 7 1 0 0,0 7-297 0 0,0-1 0 0 0,-1 1 1 0 0,0 0-1 0 0,-1 0 1 0 0,-1 0-1 0 0,-1 0 0 0 0,-1 1 1 0 0,0-1-1 0 0,-2 19 1 0 0,0-3-4207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10015 0 0,'0'0'768'0'0,"0"2"-534"0"0,-1 72-62 0 0,3 116 1498 0 0,1 173-538 0 0,-3-344-1401 0 0,-1 1 0 0 0,-1 0-1 0 0,-1-1 1 0 0,0 0 0 0 0,-2 1-1 0 0,-6 18 1 0 0,3-30-890 0 0,6-7 939 0 0,-8 6-484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8639 0 0,'0'0'419'0'0,"10"8"18"0"0,1-1-150 0 0,1 0-1 0 0,1-1 0 0 0,-1-1 1 0 0,1 0-1 0 0,0 0 0 0 0,21 3 1 0 0,82 10 2239 0 0,-100-17-2522 0 0,0-1 0 0 0,1 0-1 0 0,-1-1 1 0 0,1-1 0 0 0,-1 0 0 0 0,0-1 0 0 0,0-1 0 0 0,0-1-1 0 0,-1 0 1 0 0,1-1 0 0 0,-1 0 0 0 0,17-11 0 0 0,-19 9-832 0 0,-1 0 1 0 0,0-1 0 0 0,-1 0-1 0 0,0-1 1 0 0,0 0 0 0 0,-1 0 0 0 0,0-1-1 0 0,13-20 1 0 0,-11 11-900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1828 0 7831 0 0,'0'0'1736'0'0,"3"12"707"0"0,-3-8-2296 0 0,-2 30 1287 0 0,1-32-1274 0 0,-14 16 1280 0 0,7-12-1272 0 0,0-1 0 0 0,-1 0-1 0 0,0 0 1 0 0,1-1 0 0 0,-2 0 0 0 0,-10 4-1 0 0,-62 14 363 0 0,78-21-490 0 0,-170 30 554 0 0,73-14-164 0 0,-189 23-272 0 0,148-17-215 0 0,46-6-68 0 0,-23 8 218 0 0,-7 1 6 0 0,-69-10-145 0 0,73-8 43 0 0,68-2 104 0 0,-92 23-1 0 0,134-26 12 0 0,-1 1 0 0 0,1 0 0 0 0,-20 10 0 0 0,30-13 16 0 0,-5 14 64 0 0,4-3-109 0 0,0 0-1 0 0,1 1 0 0 0,0-1 1 0 0,1 0-1 0 0,1 19 1 0 0,7 66 137 0 0,12 24 171 0 0,-11-78-286 0 0,-2-1 0 0 0,-2 1 0 0 0,0 43 0 0 0,-5 147-30 0 0,3-103-36 0 0,2-88-83 0 0,-2-26 76 0 0,0 0 1 0 0,-2 1-1 0 0,0-1 0 0 0,-2 22 1 0 0,0-22-60 0 0,2 1 0 0 0,-1-1 1 0 0,5 27-1 0 0,-3-33 80 0 0,2 1 1 0 0,0 0-44 0 0,2 4-15 0 0,7 26 138 0 0,-8-29-133 0 0,0-2 0 0 0,3 4-3 0 0,-7-14-1 0 0,15 22 150 0 0,-14-21-50 0 0,1 1-117 0 0,3 3 67 0 0,-4-4 34 0 0,10 5 106 0 0,-7-5-166 0 0,0 1 1 0 0,-1-1-1 0 0,1 0 1 0 0,0 0-1 0 0,0 0 1 0 0,0 0-1 0 0,0-1 1 0 0,1 0 0 0 0,-1 1-1 0 0,0-2 1 0 0,0 1-1 0 0,7-1 1 0 0,6-1 32 0 0,24 1-279 0 0,56-7 0 0 0,-72 3-1694 0 0,40-11 0 0 0,-44 9-4498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62 8863 0 0,'0'0'5747'0'0,"-1"3"-5612"0"0,-5 21-67 0 0,1 0 0 0 0,1 0 0 0 0,-1 45-1 0 0,1-6-4 0 0,2-53 51 0 0,1 30 279 0 0,-10-82-260 0 0,12 28-177 0 0,0 0 0 0 0,1 0-1 0 0,0 0 1 0 0,1 1 0 0 0,1-1 0 0 0,0 1-1 0 0,1-1 1 0 0,0 1 0 0 0,1 1 0 0 0,1-1-1 0 0,0 1 1 0 0,0 0 0 0 0,1 1 0 0 0,12-14-1 0 0,-19 24 22 0 0,1-1 1 0 0,-1 0-1 0 0,1 1 0 0 0,0 0 0 0 0,-1-1 0 0 0,1 1 0 0 0,0 0 0 0 0,0 0 0 0 0,-1 0 0 0 0,1 0 1 0 0,0 0-1 0 0,0 0 0 0 0,0 1 0 0 0,0-1 0 0 0,1 1 0 0 0,-1-1 0 0 0,0 1 0 0 0,0 0 1 0 0,0 0-1 0 0,0 0 0 0 0,0 0 0 0 0,0 0 0 0 0,1 0 0 0 0,-1 1 0 0 0,3 0 0 0 0,-2 0 21 0 0,0 0 1 0 0,-1 1-1 0 0,1-1 0 0 0,0 1 0 0 0,-1 0 0 0 0,1 0 0 0 0,-1 0 0 0 0,0 0 0 0 0,0 0 0 0 0,1 0 0 0 0,-1 1 0 0 0,-1-1 1 0 0,1 1-1 0 0,0-1 0 0 0,-1 1 0 0 0,1 0 0 0 0,1 4 0 0 0,5 15-30 0 0,0 1 0 0 0,-2 1 0 0 0,-1-1 0 0 0,0 1 0 0 0,-2 0 0 0 0,-1 1 0 0 0,-1 39 0 0 0,-2-56 16 0 0,0 0 0 0 0,0 0 0 0 0,-6 15 0 0 0,7-22 1221 0 0,2-19-1053 0 0,0 4-130 0 0,1 1 0 0 0,1 0 0 0 0,0 0-1 0 0,1 0 1 0 0,0 0 0 0 0,7-11 0 0 0,46-69-285 0 0,-52 85 241 0 0,-1 0 0 0 0,2 0 0 0 0,-1 1 0 0 0,1 0 0 0 0,0 0 1 0 0,1 0-1 0 0,0 1 0 0 0,9-6 0 0 0,-13 10 20 0 0,0 0-1 0 0,0-1 1 0 0,1 2-1 0 0,-1-1 1 0 0,0 1-1 0 0,1-1 1 0 0,0 1-1 0 0,-1 0 1 0 0,1 1-1 0 0,0-1 1 0 0,-1 1-1 0 0,1 0 1 0 0,0 0-1 0 0,-1 0 1 0 0,1 1-1 0 0,0 0 1 0 0,-1 0-1 0 0,9 2 1 0 0,-4 1-7 0 0,-1 1 1 0 0,1-1-1 0 0,-1 2 0 0 0,1-1 1 0 0,-1 1-1 0 0,-1 0 1 0 0,1 1-1 0 0,-1 0 1 0 0,0 0-1 0 0,-1 0 1 0 0,0 1-1 0 0,7 10 1 0 0,7 14-163 0 0,28 63 0 0 0,-39-77 2 0 0,-2 0-32 0 0,-5-14 20 0 0,-1 0 1 0 0,0 0 0 0 0,1-1 0 0 0,0 1 0 0 0,0 0 0 0 0,0-1-1 0 0,0 1 1 0 0,1-1 0 0 0,-1 0 0 0 0,1 0 0 0 0,0 0-1 0 0,6 5 1 0 0,-7-7 120 0 0,-1-1-1 0 0,1 1 1 0 0,0 0-1 0 0,0-1 1 0 0,0 0-1 0 0,0 1 1 0 0,0-1-1 0 0,0 0 1 0 0,0 0-1 0 0,0 0 1 0 0,0 0-1 0 0,0 0 0 0 0,0-1 1 0 0,0 1-1 0 0,0 0 1 0 0,0-1-1 0 0,2-1 1 0 0,34-15-372 0 0,-31 13 284 0 0,25-13-107 0 0,-2-1 0 0 0,0-1 0 0 0,-1-2 0 0 0,-1-1-1 0 0,28-27 1 0 0,-43 34 593 0 0,-1-1 0 0 0,-1 0 0 0 0,0 0 0 0 0,10-23 0 0 0,-19 37-267 0 0,-1 0 1 0 0,0 0-1 0 0,0 0 1 0 0,0 0-1 0 0,0-1 1 0 0,0 1-1 0 0,0 0 1 0 0,0-1-1 0 0,-1 1 0 0 0,1-1 1 0 0,-1 1-1 0 0,0 0 1 0 0,0-1-1 0 0,0 1 1 0 0,0-1-1 0 0,0 1 1 0 0,0-1-1 0 0,-1 1 1 0 0,1 0-1 0 0,-1-1 1 0 0,0 1-1 0 0,0 0 1 0 0,1-1-1 0 0,-2 1 1 0 0,1 0-1 0 0,0 0 1 0 0,0 0-1 0 0,-1 0 1 0 0,1 0-1 0 0,-1 0 1 0 0,1 0-1 0 0,-1 1 0 0 0,-2-3 1 0 0,1 2 48 0 0,-1 0 0 0 0,0-1 0 0 0,0 2 0 0 0,0-1 0 0 0,0 0 0 0 0,0 1 0 0 0,-1 0 0 0 0,1 0 0 0 0,0 0 0 0 0,-1 0 0 0 0,1 1 0 0 0,0 0 0 0 0,-1 0 0 0 0,1 0 0 0 0,-1 0 0 0 0,1 1 0 0 0,-6 1 0 0 0,1 0-106 0 0,-1 2 0 0 0,1-1 0 0 0,-1 1 0 0 0,1 0 0 0 0,1 1-1 0 0,-1 0 1 0 0,1 1 0 0 0,0 0 0 0 0,0 0 0 0 0,0 0 0 0 0,1 1 0 0 0,0 1 0 0 0,0-1-1 0 0,-6 10 1 0 0,5-6 10 0 0,0 1 0 0 0,1 0 0 0 0,0 1 0 0 0,1 0 0 0 0,1 0 0 0 0,0 0 0 0 0,0 1 0 0 0,1-1 0 0 0,-2 19 0 0 0,5-29 19 0 0,1-2-35 0 0,0-1 0 0 0,0 1 0 0 0,0-1 0 0 0,0 0 0 0 0,0 1 0 0 0,0-1 0 0 0,-1 1 0 0 0,1-1 0 0 0,0 1 0 0 0,1-1 0 0 0,-1 0 0 0 0,0 1 0 0 0,0-1 0 0 0,0 1 0 0 0,0-1 0 0 0,0 1 0 0 0,0-1 0 0 0,0 0 0 0 0,1 1 0 0 0,-1-1 0 0 0,0 1 0 0 0,0-1 0 0 0,1 1 0 0 0,0 0-8 0 0,0 0 1 0 0,1 0-1 0 0,-1 0 0 0 0,0 0 1 0 0,1 0-1 0 0,-1 0 0 0 0,1 0 1 0 0,-1 0-1 0 0,1 0 0 0 0,0-1 1 0 0,-1 1-1 0 0,1-1 0 0 0,0 1 1 0 0,-1-1-1 0 0,1 0 0 0 0,0 0 1 0 0,0 0-1 0 0,-1 0 0 0 0,1 0 1 0 0,0 0-1 0 0,-1 0 0 0 0,1 0 1 0 0,0-1-1 0 0,-1 1 0 0 0,1 0 1 0 0,1-2-1 0 0,3 0 2 0 0,-1-1 0 0 0,0 0 0 0 0,0 0 0 0 0,0 0 0 0 0,6-6 0 0 0,-5 4-2 0 0,7-5 47 0 0,-1-1 1 0 0,16-19-1 0 0,17-17 67 0 0,-44 46-116 0 0,0 0 0 0 0,0 1-1 0 0,-1-1 1 0 0,1 0-1 0 0,0 0 1 0 0,0 0 0 0 0,0 1-1 0 0,0-1 1 0 0,0 0 0 0 0,0 1-1 0 0,0-1 1 0 0,0 1 0 0 0,0-1-1 0 0,0 1 1 0 0,0 0 0 0 0,1-1-1 0 0,-1 1 1 0 0,0 0 0 0 0,0 0-1 0 0,0 0 1 0 0,0 0-1 0 0,1 0 1 0 0,-1 0 0 0 0,1 0-1 0 0,3 1-12 0 0,-4-1 10 0 0,0 0 1 0 0,1 0 0 0 0,-1 0-1 0 0,0 0 1 0 0,1 0-1 0 0,-1 1 1 0 0,0-1 0 0 0,0 1-1 0 0,1-1 1 0 0,-1 1 0 0 0,0-1-1 0 0,0 1 1 0 0,0 0 0 0 0,0-1-1 0 0,0 1 1 0 0,0 0 0 0 0,0 0-1 0 0,0 0 1 0 0,0 0-1 0 0,0 0 1 0 0,0 0 0 0 0,0 0-1 0 0,-1 0 1 0 0,1 0 0 0 0,0 1-1 0 0,2 2 1 0 0,5 9-3 0 0,0-1 0 0 0,0 1 0 0 0,6 16 0 0 0,-9-18-6 0 0,0 0 0 0 0,1 0 0 0 0,1 0 1 0 0,14 17-1 0 0,-18-25 11 0 0,0 0 0 0 0,0 0 0 0 0,1 0 0 0 0,-1 0 0 0 0,1-1 0 0 0,0 0 0 0 0,0 0 0 0 0,0 0 0 0 0,0 0 0 0 0,0 0 0 0 0,0-1 0 0 0,0 0 0 0 0,1 0 0 0 0,-1 0 0 0 0,0 0 0 0 0,1-1 0 0 0,7 1 0 0 0,-1-2 27 0 0,0 0 0 0 0,0-1 0 0 0,0 0-1 0 0,0-1 1 0 0,0 0 0 0 0,-1-1 0 0 0,1 0 0 0 0,-1 0-1 0 0,0-1 1 0 0,0-1 0 0 0,-1 0 0 0 0,11-8 0 0 0,-2 0 25 0 0,-2 0 0 0 0,0-1 0 0 0,0 0 0 0 0,-2-1 0 0 0,17-24 0 0 0,-22 29-17 0 0,-1-2 1 0 0,0 1 0 0 0,-1-1-1 0 0,-1 0 1 0 0,7-19-1 0 0,-8 17-33 0 0,-5 5 0 0 0,-3-5 0 0 0,2 14-11 0 0,1-1-1 0 0,0 1 0 0 0,0-1 1 0 0,-1 1-1 0 0,1-1 1 0 0,-1 1-1 0 0,0-1 0 0 0,1 1 1 0 0,-1-1-1 0 0,0 1 1 0 0,0 0-1 0 0,1-1 0 0 0,-1 1 1 0 0,0 0-1 0 0,-1 0 0 0 0,1 0 1 0 0,0 0-1 0 0,0 0 1 0 0,0 0-1 0 0,-1 0 0 0 0,1 0 1 0 0,0 0-1 0 0,-1 1 1 0 0,1-1-1 0 0,0 0 0 0 0,-1 1 1 0 0,1-1-1 0 0,-1 1 1 0 0,1 0-1 0 0,-1-1 0 0 0,0 1 1 0 0,-2 0-1 0 0,1 0-13 0 0,-1 0 15 0 0,1 0 0 0 0,-1 0 0 0 0,1 1 0 0 0,-1-1 0 0 0,1 1 0 0 0,0 0 0 0 0,-1 0 0 0 0,1 0 1 0 0,0 1-1 0 0,0-1 0 0 0,0 1 0 0 0,0-1 0 0 0,0 1 0 0 0,0 0 0 0 0,0 0 0 0 0,0 1 0 0 0,1-1 0 0 0,-1 1 0 0 0,1-1 0 0 0,-4 6 0 0 0,-4 5 17 0 0,1 1 0 0 0,-15 29 1 0 0,23-41-13 0 0,-4 7 6 0 0,0-1 0 0 0,2-1 0 0 0,-1 1 0 0 0,1 0 0 0 0,0 0 0 0 0,0 0 0 0 0,1 0 0 0 0,0 1 0 0 0,1-1 0 0 0,-1 13 0 0 0,2-8 42 0 0,5 2-33 0 0,-1-14-18 0 0,-4-1 6 0 0,2 1-30 0 0,0-1 78 0 0,4-1 24 0 0,0 0-1 0 0,0-1 1 0 0,0 0-1 0 0,0 0 0 0 0,0 0 1 0 0,-1 0-1 0 0,1-1 1 0 0,0 0-1 0 0,-1 0 1 0 0,0-1-1 0 0,0 0 0 0 0,0 1 1 0 0,7-9-1 0 0,-9 9-9 0 0,1 0 0 0 0,-1 0 0 0 0,1 0 0 0 0,-1 1 0 0 0,1-1 0 0 0,0 1 0 0 0,5-3 0 0 0,-7 4-57 0 0,0 1-1 0 0,-1-1 1 0 0,1 0 0 0 0,0 1-1 0 0,-1 0 1 0 0,1-1-1 0 0,0 1 1 0 0,0 0-1 0 0,0 0 1 0 0,-1-1-1 0 0,1 2 1 0 0,0-1 0 0 0,0 0-1 0 0,-1 0 1 0 0,1 0-1 0 0,0 1 1 0 0,0-1-1 0 0,-1 1 1 0 0,1 0 0 0 0,0-1-1 0 0,-1 1 1 0 0,1 0-1 0 0,-1 0 1 0 0,1 0-1 0 0,-1 0 1 0 0,1 0 0 0 0,-1 0-1 0 0,2 2 1 0 0,1 2 18 0 0,-1-1 0 0 0,0 1 1 0 0,0 0-1 0 0,0 0 1 0 0,0 0-1 0 0,2 7 0 0 0,-4-9 14 0 0,16 47-45 0 0,-2 1 1 0 0,15 97-1 0 0,-22-105 10 0 0,2 16-22 0 0,4 85 0 0 0,-13-121 39 0 0,-1 0 0 0 0,-2 0 0 0 0,0 0 0 0 0,-1-1 0 0 0,-1 1-1 0 0,-14 40 1 0 0,15-55 9 0 0,0 0 1 0 0,-1-1-1 0 0,0 0 0 0 0,0 1 1 0 0,-1-1-1 0 0,0 0 0 0 0,0-1 0 0 0,-1 0 1 0 0,0 1-1 0 0,0-2 0 0 0,0 1 0 0 0,-1-1 1 0 0,-13 9-1 0 0,15-11-27 0 0,0-1 1 0 0,-1 1-1 0 0,1-1 1 0 0,0 0 0 0 0,-1-1-1 0 0,1 1 1 0 0,-1-1-1 0 0,0-1 1 0 0,1 1-1 0 0,-1-1 1 0 0,0 1-1 0 0,1-2 1 0 0,-1 1-1 0 0,0-1 1 0 0,1 1-1 0 0,-1-2 1 0 0,1 1-1 0 0,-1-1 1 0 0,1 1-1 0 0,0-1 1 0 0,-7-4 0 0 0,2 0-104 0 0,0 0 0 0 0,1-1 0 0 0,0-1 0 0 0,0 1 0 0 0,1-1 0 0 0,0 0 0 0 0,0-1 1 0 0,1 0-1 0 0,0-1 0 0 0,1 1 0 0 0,0-1 0 0 0,0 0 0 0 0,1-1 0 0 0,0 1 1 0 0,-6-22-1 0 0,5 11-578 0 0,1 1 0 0 0,1-1-1 0 0,1-1 1 0 0,1 1 0 0 0,0 0 0 0 0,2 0 0 0 0,4-38 0 0 0,4 13-917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86 438 13471 0 0,'0'0'1224'0'0,"2"0"-1008"0"0,7 1-259 0 0,-1-1 120 0 0,-1 0 0 0 0,1-1 0 0 0,14-2 0 0 0,-20 3-118 0 0,0-1 0 0 0,0 0 0 0 0,0 1 1 0 0,0-1-1 0 0,0 0 0 0 0,0 0 0 0 0,0 0 0 0 0,0 0 1 0 0,0-1-1 0 0,-1 1 0 0 0,1 0 0 0 0,-1-1 0 0 0,1 1 1 0 0,-1-1-1 0 0,1 0 0 0 0,-1 1 0 0 0,0-1 0 0 0,2-3 1 0 0,3-8-92 0 0,-1 0-1 0 0,-1-1 1 0 0,0 1 0 0 0,-1-1 0 0 0,0 0 0 0 0,-1 0 0 0 0,1-26 0 0 0,-3 7 513 0 0,-2 0-1 0 0,-7-38 1 0 0,6 54-144 0 0,0 0 1 0 0,-6-17-1 0 0,7 28-205 0 0,0 1 0 0 0,0 0-1 0 0,-1 0 1 0 0,1 0 0 0 0,-1 0 0 0 0,0 0 0 0 0,-1 0 0 0 0,1 1 0 0 0,-1 0 0 0 0,-4-5 0 0 0,7 8-40 0 0,0 0 0 0 0,-1 0 0 0 0,1 0 0 0 0,0 0 0 0 0,0 0 1 0 0,0 1-1 0 0,-1-1 0 0 0,1 0 0 0 0,0 1 0 0 0,-1-1 1 0 0,1 1-1 0 0,0 0 0 0 0,-1-1 0 0 0,1 1 0 0 0,-1 0 0 0 0,1 0 1 0 0,-1 0-1 0 0,1 0 0 0 0,0 0 0 0 0,-1 0 0 0 0,1 0 0 0 0,-1 1 1 0 0,1-1-1 0 0,0 0 0 0 0,-1 1 0 0 0,1-1 0 0 0,-1 1 0 0 0,1-1 1 0 0,0 1-1 0 0,0 0 0 0 0,-1 0 0 0 0,1-1 0 0 0,-2 3 0 0 0,0-1-36 0 0,-4 3-17 0 0,1 1-1 0 0,0-1 1 0 0,0 1-1 0 0,1 0 1 0 0,-1 0 0 0 0,1 1-1 0 0,1 0 1 0 0,-1 0 0 0 0,1 0-1 0 0,0 0 1 0 0,1 1-1 0 0,0-1 1 0 0,0 1 0 0 0,-3 11-1 0 0,0 6 131 0 0,1 0-1 0 0,1 1 1 0 0,-1 33-1 0 0,4-35 119 0 0,1 1 0 0 0,5 36 0 0 0,-3-49 62 0 0,1 1 1 0 0,0-1-1 0 0,0 0 0 0 0,1 0 1 0 0,0-1-1 0 0,12 21 1 0 0,-13-27-148 0 0,1 1 0 0 0,0-2 0 0 0,0 1-1 0 0,0 0 1 0 0,1-1 0 0 0,-1 0 0 0 0,1 0 0 0 0,0 0 0 0 0,0 0 0 0 0,1-1 0 0 0,-1 0 0 0 0,1 0-1 0 0,-1-1 1 0 0,1 1 0 0 0,0-1 0 0 0,9 2 0 0 0,-10-3-706 0 0,0-1 0 0 0,0 1 0 0 0,0-1 0 0 0,0 0 0 0 0,-1 0 0 0 0,1 0 0 0 0,0-1 0 0 0,5-1 0 0 0,2-2-5071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 9903 0 0,'0'0'747'0'0,"2"1"-510"0"0,5 5-189 0 0,-4-4-42 0 0,0 1 0 0 0,0-1 0 0 0,0 1 0 0 0,0 0 0 0 0,-1 0 0 0 0,1 1-1 0 0,-1-1 1 0 0,0 0 0 0 0,0 1 0 0 0,0-1 0 0 0,-1 1 0 0 0,3 6 0 0 0,-1-1 8 0 0,14 42 182 0 0,-2 0 1 0 0,-2 1-1 0 0,5 59 0 0 0,14 56-14 0 0,-30-161-83 0 0,0 1 1 0 0,0-1-1 0 0,0 1 1 0 0,1-1-1 0 0,0 0 1 0 0,0 0-1 0 0,0 0 1 0 0,1 0-1 0 0,0-1 1 0 0,9 11 0 0 0,-10-14-27 0 0,-1 0 1 0 0,1 0-1 0 0,0 0 1 0 0,-1 0-1 0 0,1-1 1 0 0,0 1-1 0 0,0-1 1 0 0,0 0-1 0 0,0 0 1 0 0,1 0 0 0 0,-1 0-1 0 0,0 0 1 0 0,0-1-1 0 0,1 1 1 0 0,-1-1-1 0 0,0 0 1 0 0,1 0-1 0 0,-1 0 1 0 0,0 0-1 0 0,0-1 1 0 0,1 1 0 0 0,-1-1-1 0 0,6-2 1 0 0,42-14-73 0 0,0 3 1 0 0,1 2 0 0 0,0 3 0 0 0,1 1-1 0 0,81 0 1 0 0,114 12 225 0 0,36 1 304 0 0,0-22-185 0 0,403-59 814 0 0,-192 31-900 0 0,-339 34-264 0 0,173-9 516 0 0,335 24 0 0 0,54 19 0 0 0,-472-27-198 0 0,-49 0-105 0 0,-171 4-205 0 0,386 6 85 0 0,-287 1-401 0 0,-124-7 184 0 0,10-3-472 0 0,-8 0 480 0 0,0-1 0 0 0,0 0 0 0 0,-1 1 0 0 0,1-1 0 0 0,-1 0 0 0 0,0 0 1 0 0,0-1-1 0 0,0 1 0 0 0,1-6 0 0 0,8-45-1130 0 0,-2 7 247 0 0,-2 26 749 0 0,0 0-1 0 0,2 1 1 0 0,0-1 0 0 0,1 2-1 0 0,1 0 1 0 0,1 0-1 0 0,1 1 1 0 0,0 0-1 0 0,2 1 1 0 0,18-18 0 0 0,-4 11 418 0 0,-27 24 136 0 0,1-1-1 0 0,-1 0 1 0 0,0 1-1 0 0,1-1 1 0 0,0 1-1 0 0,-1 0 0 0 0,1 0 1 0 0,0 0-1 0 0,-1 0 1 0 0,6-1-1 0 0,-8 4-179 0 0,-1 3-108 0 0,1 0-1 0 0,-2-1 1 0 0,1 1-1 0 0,0-1 1 0 0,-1 1-1 0 0,0-1 1 0 0,0 1-1 0 0,0-1 1 0 0,0 0 0 0 0,-1 0-1 0 0,-3 4 1 0 0,-3 5 1 0 0,-18 28-591 0 0,-2-1 1 0 0,-2-2-1 0 0,-1-1 0 0 0,-38 34 0 0 0,21-30-477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0 142 6447 0 0,'0'0'142'0'0,"12"0"199"0"0,-4 0-276 0 0,-1 0-1 0 0,0 1 1 0 0,0 0 0 0 0,0 0-1 0 0,9 4 1 0 0,-12-4 10 0 0,-1 0-1 0 0,1 0 1 0 0,0 0-1 0 0,0-1 1 0 0,0 1-1 0 0,-1-1 1 0 0,1 0-1 0 0,0 0 1 0 0,4-1-1 0 0,1-1 138 0 0,0 0 1 0 0,-1-1-1 0 0,1-1 0 0 0,-1 1 0 0 0,0-1 0 0 0,13-8 0 0 0,-14 7-13 0 0,1 1-1 0 0,-1 0 1 0 0,1 0-1 0 0,0 1 1 0 0,0-1 0 0 0,0 2-1 0 0,0-1 1 0 0,17-1-1 0 0,52 3-323 0 0,110 15-1 0 0,-91-5 87 0 0,97 15 918 0 0,-88-8-662 0 0,-4-7 228 0 0,154-4 0 0 0,177-13-149 0 0,-254 0-376 0 0,1 0-32 0 0,-71 14 226 0 0,-54-3-76 0 0,22-1 13 0 0,-74-2-28 0 0,-21-19-3401 0 0,11 9 3062 0 0,-5-6-255 0 0,-1 0-1 0 0,-1 2 1 0 0,0-1 0 0 0,-33-23-1 0 0,46 37 651 0 0,0-1-400 0 0,2 2 408 0 0,-1 0 1 0 0,1 0 0 0 0,0-1-1 0 0,-1 1 1 0 0,1 0 0 0 0,-1 0-1 0 0,1-1 1 0 0,0 1 0 0 0,-1 0-1 0 0,1 0 1 0 0,0-1-1 0 0,0 1 1 0 0,-1 0 0 0 0,1-1-1 0 0,0 1 1 0 0,0 0 0 0 0,-1-1-1 0 0,1 1 1 0 0,0-1 0 0 0,0 1-1 0 0,0 0 1 0 0,0-1 0 0 0,0 1-1 0 0,0-1 1 0 0,-1 1 0 0 0,1 0-1 0 0,0-1 1 0 0,0 1-1 0 0,0-1 1 0 0,0 1 0 0 0,0-1-1 0 0,1 1 1 0 0,-1 0 0 0 0,0-1-1 0 0,0 1 1 0 0,0-1 0 0 0,0 1-1 0 0,0 0 1 0 0,1-1 0 0 0,-1 1-1 0 0,0-1 1 0 0,0 1-1 0 0,0 0 1 0 0,1-1 0 0 0,-1 1-1 0 0,0 0 1 0 0,1-1 0 0 0,-1 1-1 0 0,1 0 1 0 0,3-2 0 0 0,0 1 1 0 0,0 1-1 0 0,0-1 0 0 0,0 0 1 0 0,0 1-1 0 0,0 0 0 0 0,0 0 1 0 0,0 0-1 0 0,0 1 0 0 0,0-1 0 0 0,1 1 1 0 0,-1 0-1 0 0,6 2 0 0 0,6 3 219 0 0,0 2 0 0 0,16 8 1 0 0,18 8 199 0 0,-10-9-96 0 0,55 18 410 0 0,-81-31-777 0 0,-11-1-40 0 0,1-1 1 0 0,0 1-1 0 0,0 0 1 0 0,-1 0-1 0 0,1 0 0 0 0,-1 1 1 0 0,1-1-1 0 0,-1 1 0 0 0,0 0 1 0 0,1 0-1 0 0,3 4 0 0 0,4 1 7 0 0,-9-6-7 0 0,-1 0 0 0 0,0-1-1 0 0,0 1 1 0 0,0 0 0 0 0,0 0 0 0 0,0 0 0 0 0,0 0 0 0 0,0 0-1 0 0,0 0 1 0 0,0 0 0 0 0,0 0 0 0 0,0 0 0 0 0,-1 0-1 0 0,1 1 1 0 0,0-1 0 0 0,-1 0 0 0 0,1 0 0 0 0,-1 1 0 0 0,0-1-1 0 0,1 0 1 0 0,-1 1 0 0 0,0-1 0 0 0,0 1 0 0 0,0-1 0 0 0,0 0-1 0 0,0 1 1 0 0,0-1 0 0 0,0 0 0 0 0,-1 3 0 0 0,1 4 18 0 0,-1 0 0 0 0,-1-1 0 0 0,1 1 0 0 0,-1 0 0 0 0,-1-1 0 0 0,1 1 0 0 0,-1-1 0 0 0,-1 0 0 0 0,1 0 0 0 0,-1 0 0 0 0,-8 10 0 0 0,1-2 11 0 0,-1 0-1 0 0,-1-1 1 0 0,-24 22-1 0 0,16-20-61 0 0,-1 0 1 0 0,0-1-1 0 0,-1-1 0 0 0,0-1 0 0 0,-40 15 0 0 0,36-18-2190 0 0,-29 6 1 0 0,24-9-2452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150 606 8863 0 0,'5'-11'434'0'0,"21"-21"68"0"0,-21 28-493 0 0,0-1-1 0 0,-1 0 0 0 0,0 0 1 0 0,0-1-1 0 0,-1 1 1 0 0,1-1-1 0 0,-1 0 1 0 0,0 0-1 0 0,3-11 0 0 0,-2 1 95 0 0,-2 1 0 0 0,0 0 0 0 0,-1-1 0 0 0,0 1 0 0 0,-2-1 0 0 0,0 1 0 0 0,-3-19 0 0 0,-2-2 990 0 0,-23-67 0 0 0,19 73-714 0 0,-2 0 1 0 0,-2 2 0 0 0,0 0 0 0 0,-32-46-1 0 0,38 64-379 0 0,-1 1 0 0 0,-1 3 0 0 0,0 4-14 0 0,9 2 0 0 0,0 0-1 0 0,0 1 1 0 0,1-1 0 0 0,-1 0 0 0 0,0 0 0 0 0,0 1 0 0 0,0-1 0 0 0,0 0 0 0 0,0 1 0 0 0,1-1 0 0 0,-1 1 0 0 0,0-1 0 0 0,0 1-1 0 0,1 0 1 0 0,-1-1 0 0 0,0 1 0 0 0,1 0 0 0 0,-1-1 0 0 0,1 1 0 0 0,-1 0 0 0 0,0 1 0 0 0,-9 16-187 0 0,7-7 178 0 0,-1 1-1 0 0,2-1 1 0 0,-1 1-1 0 0,1 0 1 0 0,0 16-1 0 0,4 63 140 0 0,0-52-56 0 0,13 1161 644 0 0,-13-1180-676 0 0,-2-14 10 0 0,1 0 0 0 0,-1 0-1 0 0,0 0 1 0 0,-1 0 0 0 0,1 0 0 0 0,-1 0-1 0 0,-3 10 1 0 0,2-9-86 0 0,1-6-205 0 0,-13-6-4466 0 0,0-2 275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0 221 14511 0 0,'0'0'706'0'0,"2"0"-312"0"0,12 0-324 0 0,0 0-1 0 0,0 1 0 0 0,0 1 1 0 0,0 0-1 0 0,15 5 0 0 0,6 0-258 0 0,-17-4-19 0 0,-1-1 1 0 0,2-1 0 0 0,-1-1-1 0 0,0 0 1 0 0,0-2-1 0 0,-1 0 1 0 0,1-1-1 0 0,0 0 1 0 0,-1-2 0 0 0,1 0-1 0 0,30-14 1 0 0,209-117 244 0 0,-175 89-8 0 0,-71 41-32 0 0,0 1-1 0 0,-1 1 0 0 0,14-4 1 0 0,-22 7-67 0 0,17 15-350 0 0,-18-10 399 0 0,0 0 0 0 0,-1-1 0 0 0,1 1 0 0 0,-1 0 0 0 0,0-1-1 0 0,0 1 1 0 0,-1 0 0 0 0,1-1 0 0 0,-1 1 0 0 0,1-1 0 0 0,-3 5-1 0 0,-17 41 561 0 0,14-38-372 0 0,1 1 1 0 0,-6 18-1 0 0,6-3 466 0 0,-9 36 41 0 0,13-62-906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97 11743 0 0,'0'0'1068'0'0,"0"11"-942"0"0,0-6-137 0 0,-1 1-30 0 0,1 1 0 0 0,-1-1 1 0 0,1 1-1 0 0,1-1 0 0 0,1 12 1 0 0,-1-16 33 0 0,-1 0 0 0 0,1-1 1 0 0,0 1-1 0 0,0-1 1 0 0,-1 1-1 0 0,1-1 0 0 0,0 1 1 0 0,0-1-1 0 0,0 1 1 0 0,0-1-1 0 0,1 0 0 0 0,-1 0 1 0 0,0 1-1 0 0,0-1 1 0 0,1 0-1 0 0,-1 0 0 0 0,1 0 1 0 0,-1-1-1 0 0,1 1 1 0 0,-1 0-1 0 0,1 0 0 0 0,0-1 1 0 0,-1 1-1 0 0,1-1 1 0 0,0 0-1 0 0,3 1 0 0 0,-5-1 6 0 0,1 1-1 0 0,0-1 1 0 0,0 0-1 0 0,-1 0 1 0 0,1 0-1 0 0,0 0 1 0 0,0 1-1 0 0,0-1 1 0 0,-1 0 0 0 0,1 0-1 0 0,0-1 1 0 0,0 1-1 0 0,0 0 1 0 0,-1 0-1 0 0,1 0 1 0 0,0 0-1 0 0,0-1 1 0 0,-1 1-1 0 0,1 0 1 0 0,0-1-1 0 0,-1 1 1 0 0,1 0-1 0 0,0-1 1 0 0,-1 1-1 0 0,1-1 1 0 0,0 1-1 0 0,-1-1 1 0 0,1 0-1 0 0,0 0 1 0 0,0-1-15 0 0,5-2 33 0 0,-1-1 0 0 0,1 0 0 0 0,-1-1 0 0 0,0 1 0 0 0,-1-1-1 0 0,1 0 1 0 0,-1 0 0 0 0,0-1 0 0 0,-1 1 0 0 0,1-1 0 0 0,3-13-1 0 0,-2 8 17 0 0,-2-1-1 0 0,0 0 1 0 0,0 0 0 0 0,-1 0-1 0 0,0-23 1 0 0,-2 34 119 0 0,-2 4-698 0 0,0 1 498 0 0,-1-1 0 0 0,1 0 0 0 0,0 1 0 0 0,0-1 0 0 0,0 1 0 0 0,0-1 0 0 0,1 1 0 0 0,-1 0 0 0 0,-1 4 0 0 0,-10 26-307 0 0,7-15-3206 0 0,2-7 93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13823 0 0,'0'0'1247'0'0,"1"1"-1010"0"0,3 3-217 0 0,0 1 1 0 0,-1-1-1 0 0,0 0 0 0 0,0 1 0 0 0,0 0 0 0 0,0-1 1 0 0,-1 1-1 0 0,0 0 0 0 0,0 0 0 0 0,0 0 0 0 0,-1 1 0 0 0,1-1 1 0 0,-1 6-1 0 0,3 15-6 0 0,0 37 0 0 0,-3-48 23 0 0,39 524 155 0 0,-33-385-554 0 0,-7-153 262 0 0,0-1 1 0 0,0 1-1 0 0,0 0 1 0 0,0-1-1 0 0,0 1 1 0 0,0 0-1 0 0,-1-1 0 0 0,1 1 1 0 0,0 0-1 0 0,0-1 1 0 0,0 1-1 0 0,-1 0 1 0 0,1-1-1 0 0,0 1 1 0 0,-1-1-1 0 0,1 1 1 0 0,0-1-1 0 0,-1 1 1 0 0,1-1-1 0 0,-1 1 1 0 0,0 0-1 0 0,-9-6-508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0 235 10711 0 0,'0'0'971'0'0,"4"15"-414"0"0,5 8-205 0 0,-8-20-331 0 0,-1-2-20 0 0,0 0-1 0 0,1 0 1 0 0,-1 1 0 0 0,1-1-1 0 0,-1 0 1 0 0,1-1-1 0 0,-1 1 1 0 0,1 0 0 0 0,0 0-1 0 0,-1 0 1 0 0,1 0 0 0 0,0 0-1 0 0,-1-1 1 0 0,1 1-1 0 0,0 0 1 0 0,0-1 0 0 0,1 2-1 0 0,1 0 4 0 0,-1 0 0 0 0,1 0 0 0 0,-1-1-1 0 0,1 1 1 0 0,0 0 0 0 0,0-1 0 0 0,0 0 0 0 0,0 0-1 0 0,0 0 1 0 0,0 0 0 0 0,0 0 0 0 0,0 0-1 0 0,0-1 1 0 0,0 0 0 0 0,1 1 0 0 0,-1-1 0 0 0,0 0-1 0 0,0-1 1 0 0,0 1 0 0 0,1-1 0 0 0,-1 1-1 0 0,0-1 1 0 0,5-2 0 0 0,7-2 160 0 0,-1-1 0 0 0,0-1-1 0 0,21-12 1 0 0,-26 13-134 0 0,110-69 710 0 0,-104 63-627 0 0,0 0 0 0 0,0-1-1 0 0,-1-1 1 0 0,0 0 0 0 0,12-18-1 0 0,-18 23-117 0 0,-6 5-5 0 0,1 1 0 0 0,0-1 0 0 0,-1 0 0 0 0,1 1 0 0 0,-1-1 1 0 0,0 0-1 0 0,-1 0 0 0 0,1-1 0 0 0,-1 1 0 0 0,1 0 0 0 0,0-6 0 0 0,-2 8-96 0 0,0 0 70 0 0,-1 0 1 0 0,1 1-1 0 0,0-1 1 0 0,-1 0-1 0 0,0 1 1 0 0,1-1 0 0 0,-1 1-1 0 0,0-1 1 0 0,0 1-1 0 0,0-1 1 0 0,-2-1-1 0 0,2 2 42 0 0,-1 0-1 0 0,0 0 1 0 0,0 1 0 0 0,0-1-1 0 0,0 1 1 0 0,-1-1-1 0 0,1 1 1 0 0,0 0-1 0 0,0 0 1 0 0,0 0-1 0 0,0 0 1 0 0,0 0 0 0 0,0 1-1 0 0,0-1 1 0 0,0 0-1 0 0,0 1 1 0 0,0 0-1 0 0,0-1 1 0 0,0 1-1 0 0,-4 2 1 0 0,3 0 26 0 0,-1-1 0 0 0,1 1 0 0 0,0 0 0 0 0,0 0 0 0 0,0 0 0 0 0,0 1 0 0 0,0-1-1 0 0,1 1 1 0 0,-4 6 0 0 0,0 2 37 0 0,1 0 1 0 0,1-1-1 0 0,0 1 0 0 0,0 1 0 0 0,1-1 0 0 0,-2 18 0 0 0,4-12-68 0 0,0 0 0 0 0,2 0-1 0 0,0 0 1 0 0,5 30 0 0 0,-5-41-2 0 0,1 0 0 0 0,0-1-1 0 0,0 1 1 0 0,0-1 0 0 0,1 1 0 0 0,-1-1 0 0 0,2 0 0 0 0,-1 0 0 0 0,1 0-1 0 0,0 0 1 0 0,0-1 0 0 0,0 1 0 0 0,1-1 0 0 0,0 0 0 0 0,6 5 0 0 0,-7-8 6 0 0,0 1 1 0 0,1-1 0 0 0,-1 1 0 0 0,1-1 0 0 0,-1-1-1 0 0,1 1 1 0 0,-1 0 0 0 0,1-1 0 0 0,0 0-1 0 0,0 0 1 0 0,0-1 0 0 0,0 1 0 0 0,0-1 0 0 0,5-1-1 0 0,-3 0-72 0 0,0 0 0 0 0,0 0 0 0 0,0-1 0 0 0,-1 0 0 0 0,1-1 0 0 0,0 1 1 0 0,-1-1-1 0 0,0-1 0 0 0,6-3 0 0 0,1-2-195 0 0,-1 0 0 0 0,-1-1 0 0 0,0 0 0 0 0,0-1 0 0 0,-1 0 0 0 0,0-1 0 0 0,-1 0 1 0 0,11-19-1 0 0,-12 15 298 0 0,0 0 1 0 0,-2-1-1 0 0,1 0 0 0 0,-2 0 1 0 0,6-31-1 0 0,-11 47 732 0 0,2 30-408 0 0,-6 45 434 0 0,-14 90-1 0 0,18-162-452 0 0,0-4-287 0 0,0-6-56 0 0,1 0 1 0 0,0 0 0 0 0,1 0 0 0 0,0 0-1 0 0,0 0 1 0 0,0 0 0 0 0,1 1-1 0 0,0-1 1 0 0,1 1 0 0 0,0 0 0 0 0,0 0-1 0 0,0 0 1 0 0,1 1 0 0 0,8-10 0 0 0,1-1 94 0 0,0-1-139 0 0,1 0 0 0 0,1 1 0 0 0,1 1 0 0 0,0 0-1 0 0,2 2 1 0 0,-1 0 0 0 0,2 1 0 0 0,-1 1 0 0 0,2 0 0 0 0,0 2 0 0 0,0 0-1 0 0,25-7 1 0 0,-33 15 36 0 0,-3 4-33 0 0,-4 6 22 0 0,-5-5 5 0 0,0 0 0 0 0,0-1 1 0 0,-1 1-1 0 0,1 0 0 0 0,-1 0 0 0 0,0-1 1 0 0,0 1-1 0 0,0 0 0 0 0,0 0 1 0 0,-1-1-1 0 0,1 1 0 0 0,-1 0 0 0 0,1-1 1 0 0,-1 1-1 0 0,0 0 0 0 0,-1 2 1 0 0,-4 6 1 0 0,0 0 1 0 0,-11 16-1 0 0,12-20 106 0 0,0 1-1 0 0,0-1 0 0 0,1 1 1 0 0,-6 15-1 0 0,8-15-40 0 0,0 0 0 0 0,1 1 0 0 0,0-1 0 0 0,0 1 0 0 0,1-1 0 0 0,0 1 0 0 0,0-1 0 0 0,1 1 0 0 0,0 0 0 0 0,4 12 0 0 0,2 3 129 0 0,2 0 0 0 0,20 38 0 0 0,-26-55-172 0 0,-2-7-4 0 0,-1 1 0 0 0,0-1 1 0 0,1 0-1 0 0,-1 1 0 0 0,0-1 0 0 0,1 1 0 0 0,-1-1 1 0 0,0 1-1 0 0,0-1 0 0 0,0 1 0 0 0,1-1 1 0 0,-1 1-1 0 0,0-1 0 0 0,0 1 0 0 0,0 0 0 0 0,0-1 1 0 0,0 1-1 0 0,0-1 0 0 0,0 1 0 0 0,0-1 0 0 0,0 1 1 0 0,0-1-1 0 0,0 1 0 0 0,-1-1 0 0 0,1 1 1 0 0,-3 7 5 0 0,2-7-7 0 0,1 0 1 0 0,0-1-1 0 0,0 1 0 0 0,-1 0 0 0 0,1 0 0 0 0,0-1 0 0 0,-1 1 0 0 0,1 0 1 0 0,0-1-1 0 0,-1 1 0 0 0,1-1 0 0 0,-1 1 0 0 0,0-1 0 0 0,1 1 0 0 0,-1-1 1 0 0,1 1-1 0 0,-1-1 0 0 0,0 1 0 0 0,1-1 0 0 0,-1 0 0 0 0,0 1 1 0 0,1-1-1 0 0,-1 0 0 0 0,0 1 0 0 0,0-1 0 0 0,1 0 0 0 0,-1 0 0 0 0,0 0 1 0 0,-1 0-1 0 0,0 0 24 0 0,-10 3-29 0 0,0-1 1 0 0,0 0-1 0 0,0-1 1 0 0,0 0-1 0 0,0-1 1 0 0,0 0-1 0 0,0-1 1 0 0,-17-3 0 0 0,-33-1-637 0 0,28 5-709 0 0,-3-2-3857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28 11167 0 0,'-4'-1'256'0'0,"-11"-7"35"0"0,11 7 289 0 0,2 0-485 0 0,-5-2-85 0 0,1 0 0 0 0,-1 1 0 0 0,1 1 0 0 0,-1-1 0 0 0,0 1 0 0 0,1 0 0 0 0,-1 0 0 0 0,-13 1 0 0 0,-5-2-444 0 0,-12 1 322 0 0,28 3 172 0 0,0-1 1 0 0,0 1-1 0 0,0 0 0 0 0,1 1 1 0 0,-1 0-1 0 0,1 0 1 0 0,0 1-1 0 0,0 0 1 0 0,0 0-1 0 0,0 1 1 0 0,1 0-1 0 0,-9 7 1 0 0,9-5-46 0 0,0 0 1 0 0,1 1 0 0 0,0 0 0 0 0,0 0 0 0 0,1 1 0 0 0,-1-1-1 0 0,2 1 1 0 0,0 0 0 0 0,0 0 0 0 0,-5 19 0 0 0,1 6-73 0 0,1-1 1 0 0,2 1-1 0 0,2 0 1 0 0,1 1-1 0 0,4 66 1 0 0,6-30-72 0 0,30 127 0 0 0,-33-179 63 0 0,0-1 1 0 0,1-1-1 0 0,2 1 1 0 0,15 29-1 0 0,-19-41 25 0 0,-1-1 0 0 0,1 1-1 0 0,0-1 1 0 0,0 1 0 0 0,0-1 0 0 0,1 0-1 0 0,0-1 1 0 0,0 1 0 0 0,0-1 0 0 0,0 0 0 0 0,1 0-1 0 0,0-1 1 0 0,0 1 0 0 0,0-1 0 0 0,0-1 0 0 0,10 4-1 0 0,-8-5-231 0 0,-1-1 1 0 0,1 0-1 0 0,-1 0 0 0 0,1-1 0 0 0,-1 0 0 0 0,0 0 0 0 0,0-1 0 0 0,1 1 0 0 0,-1-2 0 0 0,0 1 1 0 0,0-1-1 0 0,11-7 0 0 0,12-6-3062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6679 0 0,'0'0'1502'0'0,"0"-3"-1369"0"0,3-8 1227 0 0,-3 8-883 0 0,3-8 2846 0 0,-5 9-3178 0 0,2 1-89 0 0,0 0 0 0 0,-1 0-1 0 0,1 1 1 0 0,-1-1 0 0 0,1 0-1 0 0,-1 0 1 0 0,1 1-1 0 0,-1-1 1 0 0,1 0 0 0 0,-1 1-1 0 0,0-1 1 0 0,1 1 0 0 0,-1-1-1 0 0,0 1 1 0 0,0-1 0 0 0,1 1-1 0 0,-1-1 1 0 0,0 1 0 0 0,0 0-1 0 0,0-1 1 0 0,-1 1 0 0 0,1 0-8 0 0,1 0 1 0 0,-1 0 0 0 0,0 1 0 0 0,1-1 0 0 0,-1 0 0 0 0,0 1 0 0 0,1-1 0 0 0,-1 0 0 0 0,1 1 0 0 0,-1-1 0 0 0,1 1 0 0 0,-1-1 0 0 0,1 1 0 0 0,-1-1 0 0 0,1 1-1 0 0,0-1 1 0 0,-1 1 0 0 0,1 0 0 0 0,0-1 0 0 0,-1 1 0 0 0,1 1 0 0 0,-2 2 52 0 0,1 1 0 0 0,-1 0 0 0 0,1-1 0 0 0,0 1 0 0 0,1 0-1 0 0,-1 0 1 0 0,1 7 0 0 0,8 264 1309 0 0,-7-258-1264 0 0,1 0-812 0 0,-2 3-4393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9903 0 0,'-4'9'475'0'0,"-96"199"1688"0"0,87-183-1896 0 0,1 0-1 0 0,1 1 1 0 0,1 1 0 0 0,2 0 0 0 0,-7 30 0 0 0,15-56-254 0 0,0 0 1 0 0,0-1-1 0 0,0 1 0 0 0,0 0 0 0 0,0-1 1 0 0,0 1-1 0 0,0 0 0 0 0,0 0 0 0 0,0-1 1 0 0,0 1-1 0 0,0 0 0 0 0,0 0 1 0 0,0-1-1 0 0,0 1 0 0 0,1 0 0 0 0,-1-1 1 0 0,0 1-1 0 0,0 0 0 0 0,1-1 0 0 0,-1 1 1 0 0,1 0-1 0 0,-1-1 0 0 0,1 1 1 0 0,-1-1-1 0 0,0 1 0 0 0,1-1 0 0 0,0 1 1 0 0,-1-1-1 0 0,1 1 0 0 0,-1-1 1 0 0,1 0-1 0 0,0 1 0 0 0,-1-1 0 0 0,1 0 1 0 0,0 1-1 0 0,-1-1 0 0 0,1 0 0 0 0,0 0 1 0 0,-1 0-1 0 0,1 0 0 0 0,0 0 1 0 0,0 1-1 0 0,-1-1 0 0 0,1 0 0 0 0,0-1 1 0 0,0 1-1 0 0,-1 0 0 0 0,1 0 0 0 0,0 0 1 0 0,-1 0-1 0 0,1-1 0 0 0,0 1 1 0 0,-1 0-1 0 0,2-1 0 0 0,4-1 1 0 0,0 0 0 0 0,0 0-1 0 0,-1-1 1 0 0,11-6 0 0 0,8-8-140 0 0,-1 0 0 0 0,-1-1 0 0 0,-1-2 0 0 0,0 0 1 0 0,-2-1-1 0 0,0-1 0 0 0,-2-1 0 0 0,0 0 1 0 0,-1-1-1 0 0,-2-1 0 0 0,12-28 0 0 0,-22 43 184 0 0,-1 0 0 0 0,0 0 0 0 0,2-13 0 0 0,-5 21 61 0 0,-1 1-66 0 0,0 0-40 0 0,1-1 0 0 0,-1 1 0 0 0,1 0 0 0 0,-1 0 0 0 0,0 0 0 0 0,0 0 0 0 0,0 0 0 0 0,0 0 0 0 0,0 0 0 0 0,0 0 0 0 0,0 0 0 0 0,0 0 0 0 0,0 0 0 0 0,0 1-1 0 0,0-1 1 0 0,-2-1 0 0 0,-5 2-10 0 0,1 1 0 0 0,-1 0 0 0 0,0 0 0 0 0,1 0 0 0 0,0 1 0 0 0,-1 0 0 0 0,1 0 0 0 0,0 0 0 0 0,0 1 0 0 0,0 1 0 0 0,0-1 0 0 0,1 1 0 0 0,0 0 0 0 0,-10 8 0 0 0,-1 1-957 0 0,1 1-1 0 0,1 1 1 0 0,0 0 0 0 0,-14 20 0 0 0,20-22-3064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0 13591 0 0,'0'0'622'0'0,"0"3"-13"0"0,7 34-448 0 0,-2 0 1 0 0,-2 0-1 0 0,-1 53 0 0 0,-3-72-144 0 0,1-10-27 0 0,-1 0-1 0 0,1 0 1 0 0,-2 0-1 0 0,1 0 1 0 0,-1 0 0 0 0,0 0-1 0 0,-7 15 1 0 0,8-22 68 0 0,1 0-52 0 0,0-1-1 0 0,0 0 1 0 0,-1 0-1 0 0,1 0 0 0 0,0 0 1 0 0,0 0-1 0 0,-1 1 1 0 0,1-1-1 0 0,0 0 1 0 0,0 0-1 0 0,-1 0 0 0 0,1 0 1 0 0,0 0-1 0 0,0 0 1 0 0,-1 0-1 0 0,1 0 1 0 0,0 0-1 0 0,0 0 0 0 0,-1 0 1 0 0,1 0-1 0 0,0 0 1 0 0,0 0-1 0 0,-1 0 1 0 0,1 0-1 0 0,0 0 1 0 0,0-1-1 0 0,-1 1 0 0 0,1 0 1 0 0,0 0-1 0 0,0 0 1 0 0,0 0-1 0 0,-1 0 1 0 0,1-1-1 0 0,0 1 0 0 0,0 0 1 0 0,-13-7 151 0 0,11 6-130 0 0,-1-2-39 0 0,0-1 0 0 0,0 0 0 0 0,0 0 0 0 0,1 0 0 0 0,0 0 0 0 0,-1-1 0 0 0,1 1 0 0 0,1-1 0 0 0,-1 1 0 0 0,1-1 0 0 0,-1 0 0 0 0,1 1 0 0 0,1-1 0 0 0,-1 0 0 0 0,1 0 0 0 0,0-8 0 0 0,0-2-191 0 0,2-1 0 0 0,0 1-1 0 0,0 0 1 0 0,5-15 0 0 0,-5 25 103 0 0,-1-1-1 0 0,1 0 0 0 0,0 1 0 0 0,1-1 1 0 0,-1 1-1 0 0,1 0 0 0 0,0 0 0 0 0,1 0 1 0 0,-1 0-1 0 0,1 1 0 0 0,0-1 0 0 0,0 1 1 0 0,0 0-1 0 0,1 0 0 0 0,7-6 0 0 0,-9 9 116 0 0,-1 0-1 0 0,1 0 1 0 0,0 0 0 0 0,0 0-1 0 0,0 0 1 0 0,-1 0-1 0 0,1 1 1 0 0,0-1-1 0 0,0 1 1 0 0,0 0 0 0 0,0 0-1 0 0,0 0 1 0 0,0 0-1 0 0,0 1 1 0 0,0-1-1 0 0,0 1 1 0 0,0-1-1 0 0,-1 1 1 0 0,6 2 0 0 0,-3 0 38 0 0,1 0 1 0 0,-2 0-1 0 0,1 0 1 0 0,0 1 0 0 0,0 0-1 0 0,-1 0 1 0 0,4 4-1 0 0,-2-1-4 0 0,-1 0 0 0 0,0 1 0 0 0,-1-1 0 0 0,1 1-1 0 0,-2 0 1 0 0,1 1 0 0 0,-1-1 0 0 0,0 0 0 0 0,2 12 0 0 0,-1 3-86 0 0,0-1 1 0 0,1 34-1 0 0,-4-29-84 0 0,-4 40 0 0 0,-4-29-4328 0 0,4-28 393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14399 0 0,'0'0'331'0'0,"0"2"44"0"0,4 19-180 0 0,1-1 0 0 0,1 0 0 0 0,14 34 0 0 0,-7-19-105 0 0,-9-26-302 0 0,-1 0-1 0 0,1-1 0 0 0,1 1 1 0 0,-1-1-1 0 0,1 0 1 0 0,1-1-1 0 0,0 1 0 0 0,0-1 1 0 0,0 0-1 0 0,13 10 1 0 0,-18-16 104 0 0,12 0 501 0 0,-12-1-335 0 0,0 1 0 0 0,0-1 0 0 0,1 0 0 0 0,-1 0 0 0 0,0 0 1 0 0,0 0-1 0 0,0 0 0 0 0,0 0 0 0 0,0 0 0 0 0,1-1 0 0 0,-1 1 0 0 0,0 0 1 0 0,0-1-1 0 0,0 1 0 0 0,0 0 0 0 0,0-1 0 0 0,0 0 0 0 0,0 1 0 0 0,0-1 1 0 0,0 1-1 0 0,0-1 0 0 0,0 0 0 0 0,-1 0 0 0 0,1 0 0 0 0,0 1 0 0 0,0-1 1 0 0,-1 0-1 0 0,1 0 0 0 0,0-2 0 0 0,24-33 85 0 0,22-44 0 0 0,9-17-656 0 0,-5 27-2313 0 0,-46 61-1780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52 136 14047 0 0,'0'0'1276'0'0,"-8"9"-838"0"0,3-1-374 0 0,0-1 0 0 0,0 0 0 0 0,1 1 0 0 0,-5 11 0 0 0,8-15-171 0 0,0-1 0 0 0,0 0 1 0 0,0 1-1 0 0,0-1 1 0 0,0 1-1 0 0,1 0 1 0 0,0-1-1 0 0,0 1 0 0 0,0-1 1 0 0,0 1-1 0 0,0 0 1 0 0,2 5-1 0 0,-1-7 110 0 0,-1-1 0 0 0,1 1 0 0 0,0-1-1 0 0,0 1 1 0 0,0-1 0 0 0,0 0 0 0 0,0 0 0 0 0,0 1-1 0 0,0-1 1 0 0,0 0 0 0 0,0 0 0 0 0,0 0-1 0 0,1 0 1 0 0,-1 0 0 0 0,0 0 0 0 0,1-1 0 0 0,-1 1-1 0 0,1 0 1 0 0,-1-1 0 0 0,1 1 0 0 0,-1-1-1 0 0,1 1 1 0 0,-1-1 0 0 0,1 0 0 0 0,0 0 0 0 0,2 0-1 0 0,0 1 76 0 0,-1-1 0 0 0,1 0 0 0 0,0-1 0 0 0,0 1-1 0 0,0-1 1 0 0,0 1 0 0 0,-1-1 0 0 0,1 0 0 0 0,5-2 0 0 0,-5 0-97 0 0,0 0 0 0 0,0 0-1 0 0,0-1 1 0 0,0 1 0 0 0,-1-1 0 0 0,1 1 0 0 0,-1-1 0 0 0,0 0 0 0 0,0-1 0 0 0,-1 1 0 0 0,1 0 0 0 0,-1-1 0 0 0,0 1 0 0 0,0-1 0 0 0,0 0 0 0 0,0 0 0 0 0,-1 0 0 0 0,0 0 0 0 0,0 0 0 0 0,-1 0 0 0 0,1-8 0 0 0,0 0-125 0 0,-1 0 0 0 0,-1 0 0 0 0,0-1 0 0 0,0 1 0 0 0,-1 0 0 0 0,-1 0 0 0 0,-5-15 0 0 0,-5-1 137 0 0,7 20-61 0 0,4 8 18 0 0,-1 1 0 0 0,0-1 0 0 0,0 0-1 0 0,1 1 1 0 0,-1-1 0 0 0,0 1 0 0 0,0 0 0 0 0,0 0-1 0 0,0 0 1 0 0,0 0 0 0 0,-5 2 0 0 0,4 0-305 0 0,-1 0 1 0 0,0 0 0 0 0,1 1 0 0 0,0-1-1 0 0,-1 1 1 0 0,1 0 0 0 0,0 1-1 0 0,0-1 1 0 0,1 1 0 0 0,-1-1 0 0 0,1 1-1 0 0,0 0 1 0 0,0 0 0 0 0,0 1 0 0 0,0-1-1 0 0,-2 7 1 0 0,-2 3-1277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0 14743 0 0,'0'0'1335'0'0,"-6"11"-1070"0"0,1-2-279 0 0,2 1 0 0 0,-1-1-1 0 0,1 1 1 0 0,0 0-1 0 0,1 0 1 0 0,0 0 0 0 0,1 0-1 0 0,0 21 1 0 0,2 6-74 0 0,7 41 0 0 0,-4-46 73 0 0,1 14-11 0 0,18 71 0 0 0,-18-101 16 0 0,0 1-1 0 0,0-1 1 0 0,2-1-1 0 0,0 1 1 0 0,1-1-1 0 0,0 0 1 0 0,18 22-1 0 0,-24-34-23 0 0,0-1-1 0 0,-1 0 1 0 0,1 0 0 0 0,0-1-1 0 0,0 1 1 0 0,1 0 0 0 0,-1-1-1 0 0,0 1 1 0 0,0-1-1 0 0,1 1 1 0 0,-1-1 0 0 0,1 0-1 0 0,-1 0 1 0 0,1-1-1 0 0,0 1 1 0 0,-1 0 0 0 0,1-1-1 0 0,3 1 1 0 0,-2-1-46 0 0,0-1-1 0 0,-1 1 1 0 0,1-1-1 0 0,0 0 1 0 0,0 0-1 0 0,-1 0 1 0 0,1 0-1 0 0,-1-1 1 0 0,1 1 0 0 0,-1-1-1 0 0,5-3 1 0 0,6-5-255 0 0,-2-1 0 0 0,1 0 1 0 0,-2-1-1 0 0,18-20 0 0 0,-27 29 299 0 0,11-14 188 0 0,0-1 0 0 0,-1 0 0 0 0,-1 0 0 0 0,-1-2 0 0 0,0 1 0 0 0,8-26 0 0 0,-14 21 1054 0 0,-8 20-463 0 0,-5 9-521 0 0,5-1-220 0 0,0 1 1 0 0,0 0-1 0 0,0 1 1 0 0,0-1-1 0 0,1 1 1 0 0,0-1-1 0 0,0 1 0 0 0,1 0 1 0 0,-4 10-1 0 0,0 4 11 0 0,-5 35-1 0 0,8-39 53 0 0,1-1-1 0 0,1 1 1 0 0,1-1-1 0 0,0 1 0 0 0,1-1 1 0 0,0 1-1 0 0,1-1 1 0 0,5 16-1 0 0,-7-30-54 0 0,1 0 0 0 0,-1 1 0 0 0,1-1 0 0 0,-1 0 0 0 0,1 0 0 0 0,0 0 0 0 0,-1 1 0 0 0,1-1-1 0 0,0 0 1 0 0,0 0 0 0 0,0 0 0 0 0,-1 0 0 0 0,1 0 0 0 0,0-1 0 0 0,1 1 0 0 0,-1 0 0 0 0,0 0 0 0 0,0-1 0 0 0,0 1-1 0 0,0 0 1 0 0,0-1 0 0 0,1 1 0 0 0,0-1 0 0 0,1 1 3 0 0,-1-1 0 0 0,1 0 0 0 0,0 0 0 0 0,-1 0 1 0 0,1 0-1 0 0,-1-1 0 0 0,1 1 0 0 0,-1-1 0 0 0,1 1 0 0 0,-1-1 0 0 0,4-1 0 0 0,2-2-27 0 0,-1 0 0 0 0,1 0 0 0 0,-1-1 0 0 0,0 0 0 0 0,0 0-1 0 0,7-8 1 0 0,3-6-163 0 0,0-2 0 0 0,-2 0 0 0 0,-1 0 1 0 0,20-41-1 0 0,-10 19 253 0 0,-24 43-70 0 0,0-1 0 0 0,0 1 0 0 0,0 0 0 0 0,0 0 0 0 0,0 0 0 0 0,0-1 0 0 0,0 1 0 0 0,1 0 0 0 0,-1 0 0 0 0,0 0 0 0 0,0-1 0 0 0,0 1 0 0 0,0 0 1 0 0,0 0-1 0 0,0 0 0 0 0,1 0 0 0 0,-1-1 0 0 0,0 1 0 0 0,0 0 0 0 0,0 0 0 0 0,1 0 0 0 0,-1 0 0 0 0,0 0 0 0 0,0 0 0 0 0,0 0 0 0 0,1 0 0 0 0,-1 0 0 0 0,0 0 0 0 0,0-1 0 0 0,0 1 0 0 0,1 0 0 0 0,-1 0 0 0 0,0 0 0 0 0,0 0 0 0 0,0 1 0 0 0,1-1 0 0 0,-1 0 0 0 0,0 0 0 0 0,0 0 0 0 0,1 0 0 0 0,-1 0 0 0 0,0 0 0 0 0,0 0 0 0 0,0 0 0 0 0,1 0 0 0 0,-1 0 0 0 0,0 0 0 0 0,0 1 0 0 0,0-1 0 0 0,0 0 0 0 0,1 0 0 0 0,-1 0 0 0 0,0 0 0 0 0,0 1 0 0 0,0-1 0 0 0,0 0 0 0 0,9 20 90 0 0,0 27 31 0 0,-6-23-93 0 0,-1-5 25 0 0,0 0 1 0 0,10 34 0 0 0,-11-51-51 0 0,-1 0-1 0 0,1 0 1 0 0,0-1 0 0 0,-1 1-1 0 0,1 0 1 0 0,0 0 0 0 0,0 0-1 0 0,0-1 1 0 0,0 1 0 0 0,1-1-1 0 0,-1 1 1 0 0,0-1 0 0 0,1 1 0 0 0,-1-1-1 0 0,1 0 1 0 0,-1 1 0 0 0,1-1-1 0 0,3 2 1 0 0,-2-2-15 0 0,-2 0-11 0 0,0-1 1 0 0,0 0-1 0 0,0 0 1 0 0,0 1 0 0 0,0-1-1 0 0,0 0 1 0 0,0 0-1 0 0,0 0 1 0 0,0 0-1 0 0,0 0 1 0 0,0 0 0 0 0,0-1-1 0 0,0 1 1 0 0,0 0-1 0 0,0 0 1 0 0,0-1 0 0 0,0 1-1 0 0,0-1 1 0 0,1 0-1 0 0,16-10-940 0 0,9-15-1272 0 0,-13 7 1078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14167 0 0,'0'0'323'0'0,"1"11"429"0"0,2 12-575 0 0,8 56 293 0 0,0 88 0 0 0,-11-163-455 0 0,-4 221-363 0 0,-3-201 402 0 0,5-19 45 0 0,6-15-131 0 0,0 2 8 0 0,0 1-1 0 0,0 0 0 0 0,1 0 1 0 0,0 0-1 0 0,0 0 1 0 0,1 1-1 0 0,0 0 0 0 0,0 0 1 0 0,1 0-1 0 0,11-7 1 0 0,-10 7 85 0 0,1 0 1 0 0,1 1-1 0 0,-1 0 1 0 0,1 1 0 0 0,0 0-1 0 0,0 1 1 0 0,0-1 0 0 0,12-1-1 0 0,-18 5-49 0 0,0-1 0 0 0,0 1-1 0 0,0-1 1 0 0,0 1 0 0 0,0 0-1 0 0,0 1 1 0 0,0-1 0 0 0,0 1-1 0 0,0 0 1 0 0,-1-1 0 0 0,1 2-1 0 0,0-1 1 0 0,0 0 0 0 0,0 1-1 0 0,-1 0 1 0 0,1 0 0 0 0,-1 0-1 0 0,0 0 1 0 0,1 0 0 0 0,-1 1-1 0 0,0 0 1 0 0,0-1 0 0 0,-1 1-1 0 0,1 0 1 0 0,-1 0 0 0 0,1 1-1 0 0,-1-1 1 0 0,0 0 0 0 0,0 1 0 0 0,0 0-1 0 0,-1-1 1 0 0,1 1 0 0 0,1 6-1 0 0,-1-1-303 0 0,0 0 0 0 0,0 1 0 0 0,-1-1 0 0 0,0 1 0 0 0,-1-1 0 0 0,0 1 0 0 0,0 0 0 0 0,-1-1 0 0 0,0 1 0 0 0,-1-1 0 0 0,0 0-1 0 0,0 1 1 0 0,-5 9 0 0 0,-2-1-4376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15319 0 0,'0'0'1592'0'0,"8"7"-1504"0"0,-3 6-88 0 0,-1 2 0 0 0,-2-2-4520 0 0,-2-1-920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304 106 14743 0 0,'0'0'1480'0'0,"-2"0"-1357"0"0,-1 1-125 0 0,-1-1 1 0 0,1 0-1 0 0,-1 0 0 0 0,1 0 1 0 0,-1 0-1 0 0,1 0 1 0 0,-1-1-1 0 0,1 0 0 0 0,-6-1 1 0 0,-37-15-176 0 0,7 3-306 0 0,32 11 344 0 0,-1 1 0 0 0,1 1 0 0 0,-1 0 0 0 0,1 0 0 0 0,-1 0 0 0 0,1 1 0 0 0,-1 0 0 0 0,1 0-1 0 0,-1 1 1 0 0,-7 2 0 0 0,11-2 130 0 0,0 0-1 0 0,0 1 1 0 0,0 0-1 0 0,0 0 0 0 0,1 0 1 0 0,-1 0-1 0 0,1 1 1 0 0,-1-1-1 0 0,1 1 1 0 0,0 0-1 0 0,0 0 0 0 0,0 0 1 0 0,0 0-1 0 0,1 0 1 0 0,-1 1-1 0 0,1-1 0 0 0,0 1 1 0 0,0 0-1 0 0,-2 5 1 0 0,-1 2 28 0 0,1 1 1 0 0,1-1 0 0 0,0 1 0 0 0,0-1 0 0 0,1 1-1 0 0,1 0 1 0 0,0 0 0 0 0,0 0 0 0 0,1 0 0 0 0,1 0 0 0 0,0 0-1 0 0,0-1 1 0 0,5 16 0 0 0,-1-14 23 0 0,-5-11-41 0 0,1-1-1 0 0,0 0 1 0 0,-1 1 0 0 0,1-1 0 0 0,0 0 0 0 0,0 0 0 0 0,0 0 0 0 0,0 0 0 0 0,0 0 0 0 0,0 0 0 0 0,0 0 0 0 0,0 0 0 0 0,0 0-1 0 0,0 0 1 0 0,0 0 0 0 0,1-1 0 0 0,-1 1 0 0 0,0-1 0 0 0,1 1 0 0 0,-1-1 0 0 0,0 1 0 0 0,1-1 0 0 0,-1 0 0 0 0,1 1-1 0 0,-1-1 1 0 0,1 0 0 0 0,-1 0 0 0 0,0 0 0 0 0,1 0 0 0 0,-1 0 0 0 0,1-1 0 0 0,-1 1 0 0 0,1 0 0 0 0,-1-1 0 0 0,0 1 0 0 0,1-1-1 0 0,-1 1 1 0 0,2-2 0 0 0,2-2 59 0 0,0 0 0 0 0,0-1-1 0 0,0 0 1 0 0,0 0 0 0 0,-1 0-1 0 0,0-1 1 0 0,0 1-1 0 0,0-1 1 0 0,-1 0 0 0 0,5-11-1 0 0,2-8 197 0 0,10-37-1 0 0,-12 35-68 0 0,0 0-17 0 0,24-67 189 0 0,-31 92-355 0 0,-1 0 1 0 0,1 0-1 0 0,0 1 0 0 0,0-1 0 0 0,0 0 1 0 0,0 1-1 0 0,0-1 0 0 0,0 1 1 0 0,0-1-1 0 0,1 1 0 0 0,-1 0 1 0 0,1-1-1 0 0,-1 1 0 0 0,1 0 1 0 0,-1 0-1 0 0,1 0 0 0 0,-1 0 0 0 0,1 0 1 0 0,0 0-1 0 0,0 1 0 0 0,2-2 1 0 0,-4 2-6 0 0,1 0 0 0 0,-1 0 0 0 0,1 0 0 0 0,0-1 0 0 0,-1 1 0 0 0,1 0 0 0 0,0 0 0 0 0,-1 0 0 0 0,1 0 0 0 0,0 0 0 0 0,-1 0 0 0 0,1 0 0 0 0,0 0 0 0 0,-1 0 0 0 0,1 0 0 0 0,0 0 0 0 0,-1 0 0 0 0,1 1 0 0 0,-1-1 0 0 0,1 0 0 0 0,0 0 0 0 0,-1 1 0 0 0,1-1 0 0 0,-1 1 0 0 0,1-1 0 0 0,-1 0 0 0 0,1 1 0 0 0,-1-1 0 0 0,1 1 0 0 0,-1-1 0 0 0,1 1 0 0 0,-1-1 0 0 0,1 2 0 0 0,0-1 0 0 0,5 4 1 0 0,-1 1 0 0 0,1 1 0 0 0,-1-1 1 0 0,0 1-1 0 0,0 0 0 0 0,-1 0 0 0 0,0 0 0 0 0,0 0 0 0 0,3 12 0 0 0,3 10 9 0 0,7 38 0 0 0,-11-39-6 0 0,11 29 1 0 0,-10-36 10 0 0,-6-20 122 0 0,7-9-19 0 0,2-5-23 0 0,0-1 1 0 0,0 0 0 0 0,8-20-1 0 0,13-17-19 0 0,-19 34-83 0 0,1 0 1 0 0,29-28-1 0 0,-36 39 92 0 0,1 0 0 0 0,0 1-1 0 0,0 0 1 0 0,0 0 0 0 0,1 0 0 0 0,-1 1 0 0 0,1 0 0 0 0,0 1-1 0 0,15-5 1 0 0,-20 7-72 0 0,-1 1 0 0 0,0 0-1 0 0,1-1 1 0 0,-1 1 0 0 0,1 0-1 0 0,-1 0 1 0 0,0 0 0 0 0,1 1-1 0 0,-1-1 1 0 0,0 1 0 0 0,1-1-1 0 0,-1 1 1 0 0,0 0 0 0 0,0 0-1 0 0,0 0 1 0 0,1 0 0 0 0,1 1-1 0 0,-1 1-7 0 0,1-1 0 0 0,-1 1 0 0 0,0 0 0 0 0,0 0 0 0 0,-1 0 0 0 0,1 1 0 0 0,0-1-1 0 0,-1 1 1 0 0,2 4 0 0 0,0-1-76 0 0,0 1 0 0 0,-1 0-1 0 0,0 0 1 0 0,-1 0 0 0 0,0 0-1 0 0,0 0 1 0 0,-1 1 0 0 0,0-1 0 0 0,0 11-1 0 0,-2-4-321 0 0,-1-1 0 0 0,0 1 0 0 0,-1 0 0 0 0,-5 14 0 0 0,-14 25-3727 0 0,19-50 2621 0 0,-7 8-5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0 15895 0 0,'-11'25'363'0'0,"8"-20"989"0"0,2 43-1784 0 0,13 611-996 0 0,-11-599 148 0 0,2-21-2757 0 0,-1-13-461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414 1 16239 0 0,'0'0'1628'0'0,"-2"0"-1488"0"0,-16 4-87 0 0,0-1 0 0 0,0-1 0 0 0,-1-1 0 0 0,-24-1-1 0 0,-20 1 458 0 0,45 0-1089 0 0,-2 0 287 0 0,1 0 1 0 0,0 2-1 0 0,-1 0 0 0 0,-25 8 0 0 0,40-9 305 0 0,-1 0-1 0 0,1 1 0 0 0,0 0 1 0 0,0-1-1 0 0,0 2 0 0 0,0-1 0 0 0,0 1 1 0 0,1-1-1 0 0,-1 1 0 0 0,1 0 0 0 0,0 1 1 0 0,0-1-1 0 0,1 1 0 0 0,-1 0 0 0 0,1 0 1 0 0,0 0-1 0 0,0 0 0 0 0,1 0 0 0 0,-3 6 1 0 0,4-5-38 0 0,-1-1 1 0 0,1 1 0 0 0,0 0-1 0 0,0 0 1 0 0,1-1 0 0 0,-1 1 0 0 0,1 0-1 0 0,1 0 1 0 0,-1 0 0 0 0,1-1-1 0 0,0 1 1 0 0,0 0 0 0 0,0-1 0 0 0,5 10-1 0 0,-6-13 20 0 0,2 1 0 0 0,-1-1 1 0 0,0 0-1 0 0,0 0 0 0 0,1 0 0 0 0,-1 1 0 0 0,1-1 0 0 0,0-1 0 0 0,-1 1 0 0 0,1 0 0 0 0,0 0 0 0 0,0-1 1 0 0,0 1-1 0 0,0-1 0 0 0,1 1 0 0 0,-1-1 0 0 0,0 0 0 0 0,0 0 0 0 0,1 0 0 0 0,-1 0 0 0 0,1 0 0 0 0,-1-1 0 0 0,1 1 1 0 0,-1-1-1 0 0,1 0 0 0 0,-1 0 0 0 0,1 0 0 0 0,0 0 0 0 0,-1 0 0 0 0,1 0 0 0 0,-1 0 0 0 0,1-1 0 0 0,-1 0 1 0 0,5-1-1 0 0,2-1 44 0 0,0-1 0 0 0,0 0 0 0 0,-1 0 1 0 0,1-1-1 0 0,-1 0 0 0 0,0 0 0 0 0,-1-1 1 0 0,1 0-1 0 0,11-13 0 0 0,0-3 275 0 0,29-45 0 0 0,-22 29-364 0 0,-24 36-14 0 0,-1 4-256 0 0,3 2 300 0 0,-1 1-1 0 0,1-1 1 0 0,-1 1-1 0 0,-1 0 0 0 0,1 0 1 0 0,-1-1-1 0 0,0 2 1 0 0,0-1-1 0 0,0 0 1 0 0,0 0-1 0 0,0 9 1 0 0,2 11-31 0 0,0 34 1 0 0,2 10-384 0 0,4-31-2577 0 0,3-41 1459 0 0,-9 1 1359 0 0,-1 0-1 0 0,0 0 0 0 0,-1 0 0 0 0,1 0 1 0 0,0 0-1 0 0,0 0 0 0 0,-1-1 0 0 0,3-3 1 0 0,-3 4 96 0 0,14-16-831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1731 3 7487 0 0,'0'0'568'0'0,"-2"0"-394"0"0,-9-1-140 0 0,7 1 225 0 0,-1-1 0 0 0,0 1 0 0 0,0 0 1 0 0,1 0-1 0 0,-1 0 0 0 0,0 0 0 0 0,0 1 0 0 0,1 0 0 0 0,-1 0 0 0 0,1 0 0 0 0,-1 1 0 0 0,1 0 0 0 0,-1-1 0 0 0,-7 6 0 0 0,-15 6 319 0 0,7-2-484 0 0,-1-2-1 0 0,0-1 0 0 0,0 0 1 0 0,-1-2-1 0 0,-22 4 0 0 0,0-1 65 0 0,-77 26-1 0 0,2 0 40 0 0,-234 38 763 0 0,237-54-626 0 0,-1-5-1 0 0,0-5 0 0 0,-134-8 1 0 0,211-3 40 0 0,-66 7 1 0 0,101-5-268 0 0,0 1 1 0 0,0 0-1 0 0,0 1 1 0 0,0-1-1 0 0,0 1 1 0 0,1 0-1 0 0,-9 5 1 0 0,11-6-43 0 0,-14 16 351 0 0,13-9-324 0 0,0 0 0 0 0,1-1 0 0 0,-1 1 0 0 0,2 1 0 0 0,0-1 0 0 0,0 0 1 0 0,0 0-1 0 0,1 10 0 0 0,6 71 379 0 0,-4-73-459 0 0,8 76 116 0 0,0-9 149 0 0,-4 1 1 0 0,-4 93-1 0 0,-5-140-273 0 0,-3 39 38 0 0,4 0-1 0 0,8 84 0 0 0,5-19 343 0 0,-20-34-201 0 0,9-98-198 0 0,0 2 15 0 0,0-2 15 0 0,6 30 497 0 0,-6-31-537 0 0,0-7 187 0 0,3 18 286 0 0,-2-18-426 0 0,-1 1 0 0 0,1 0 0 0 0,-1-1 0 0 0,1 1 0 0 0,-1-1 0 0 0,1 1 0 0 0,0-1 0 0 0,0 1 0 0 0,0-1 0 0 0,0 1 0 0 0,0-1 0 0 0,0 0 0 0 0,0 1 0 0 0,0-1 0 0 0,1 0 0 0 0,-1 0 0 0 0,0 0 0 0 0,1 0 0 0 0,-1 0 0 0 0,1 0 0 0 0,-1-1 0 0 0,4 2 0 0 0,21 13 167 0 0,-17-9-204 0 0,1-1 15 0 0,-5-3-120 0 0,1 1 0 0 0,0-1 0 0 0,0-1 0 0 0,-1 1 0 0 0,1-1 0 0 0,0 0 0 0 0,1 0 0 0 0,-1-1 0 0 0,0 0 0 0 0,0 0 0 0 0,8-1 0 0 0,0-2-336 0 0,-1 0 1 0 0,0-1 0 0 0,16-6 0 0 0,-17 5-42 0 0,94-35-6782 0 0,-66 26 2124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11519 0 0,'0'0'1158'0'0,"8"14"-80"0"0,-6-5-793 0 0,-1 0 0 0 0,0 0 0 0 0,0 0 0 0 0,-1 0 0 0 0,0 0-1 0 0,0 0 1 0 0,-3 11 0 0 0,2-8-121 0 0,-1 0 1 0 0,2 1-1 0 0,0-1 0 0 0,2 16 0 0 0,-2-27-162 0 0,0 0 0 0 0,0-1 0 0 0,0 1-1 0 0,0 0 1 0 0,0-1 0 0 0,1 1 0 0 0,-1 0 0 0 0,0-1-1 0 0,0 1 1 0 0,1-1 0 0 0,-1 1 0 0 0,0 0 0 0 0,0-1-1 0 0,1 1 1 0 0,-1-1 0 0 0,1 1 0 0 0,-1-1-1 0 0,1 1 1 0 0,-1-1 0 0 0,0 1 0 0 0,1-1 0 0 0,0 0-1 0 0,-1 1 1 0 0,1-1 0 0 0,-1 0 0 0 0,1 1 0 0 0,-1-1-1 0 0,1 0 1 0 0,0 1 0 0 0,-1-1 0 0 0,1 0 0 0 0,0 0-1 0 0,-1 0 1 0 0,1 0 0 0 0,0 0 0 0 0,-1 0 0 0 0,1 0-1 0 0,0 0 1 0 0,-1 0 0 0 0,1 0 0 0 0,0 0-1 0 0,23-11 66 0 0,-22 9-65 0 0,28-18-5 0 0,-2-1 0 0 0,0-2 0 0 0,35-37 1 0 0,27-21 104 0 0,-89 79 830 0 0,0 3-919 0 0,0-1-1 0 0,0 1 1 0 0,1 0 0 0 0,-1-1-1 0 0,0 1 1 0 0,0 0 0 0 0,0 0-1 0 0,0 0 1 0 0,0-1 0 0 0,0 1-1 0 0,0 0 1 0 0,0 0 0 0 0,-1 0-1 0 0,1 0 1 0 0,0 1 0 0 0,-1-1-1 0 0,1 0 1 0 0,-1 0 0 0 0,1 0-1 0 0,-1 1 1 0 0,1-1-1 0 0,-1 0 1 0 0,1 2 0 0 0,5 32 175 0 0,-5-33-172 0 0,24 253 353 0 0,-15-145-349 0 0,-4-55-20 0 0,6 111 8 0 0,-12-140 16 0 0,-1 0 0 0 0,-1 0 0 0 0,-1-1 0 0 0,-9 37 0 0 0,11-59-31 0 0,0 1 0 0 0,0-1 1 0 0,0 0-1 0 0,-1 1 0 0 0,1-1 0 0 0,-1 0 0 0 0,1 0 0 0 0,-1 0 0 0 0,0 0 1 0 0,-1 0-1 0 0,1 0 0 0 0,0-1 0 0 0,-1 1 0 0 0,1-1 0 0 0,-1 0 0 0 0,0 1 1 0 0,-5 2-1 0 0,5-4-28 0 0,-1 0-1 0 0,0 1 1 0 0,1-1 0 0 0,-1-1 0 0 0,0 1 0 0 0,0-1-1 0 0,0 1 1 0 0,0-1 0 0 0,0 0 0 0 0,1 0 0 0 0,-1-1-1 0 0,0 1 1 0 0,0-1 0 0 0,0 0 0 0 0,-6-2 0 0 0,-1-2-85 0 0,1 1 0 0 0,0-1 1 0 0,0-1-1 0 0,1 1 0 0 0,0-2 1 0 0,0 1-1 0 0,-14-14 0 0 0,-51-60-1957 0 0,55 57 530 0 0,0-1-3505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63 346 14743 0 0,'0'0'672'0'0,"3"0"-9"0"0,4 0-631 0 0,0-1 0 0 0,0 1-1 0 0,0-1 1 0 0,0 0 0 0 0,-1-1 0 0 0,10-2 0 0 0,-14 3-87 0 0,1 0 0 0 0,-1 0 0 0 0,0-1 0 0 0,1 1 0 0 0,-1 0 0 0 0,0-1 1 0 0,0 0-1 0 0,1 1 0 0 0,-1-1 0 0 0,-1 0 0 0 0,1 0 0 0 0,0 0 0 0 0,0 0 1 0 0,-1 0-1 0 0,1-1 0 0 0,-1 1 0 0 0,0 0 0 0 0,1-1 0 0 0,-1 1 0 0 0,1-4 1 0 0,1-10-299 0 0,1 0 1 0 0,-2 0-1 0 0,0-1 1 0 0,-1 1-1 0 0,-1 0 1 0 0,0-1-1 0 0,-3-16 1 0 0,1 21 675 0 0,0 0 0 0 0,0 0 1 0 0,-1 1-1 0 0,-1-1 0 0 0,0 1 0 0 0,-1 0 1 0 0,0 0-1 0 0,0 0 0 0 0,-1 1 0 0 0,-9-13 1 0 0,14 22-320 0 0,0 0 1 0 0,0 0-1 0 0,0 0 1 0 0,0 1-1 0 0,0-1 1 0 0,0 0-1 0 0,0 0 1 0 0,0 1-1 0 0,0-1 1 0 0,0 0-1 0 0,-1 1 1 0 0,1 0-1 0 0,0-1 1 0 0,0 1-1 0 0,0-1 1 0 0,-1 1-1 0 0,1 0 1 0 0,0 0-1 0 0,-1 0 1 0 0,1 0-1 0 0,0 0 1 0 0,0 0-1 0 0,-1 0 1 0 0,1 0-1 0 0,0 1 1 0 0,-1-1 0 0 0,1 0-1 0 0,0 1 1 0 0,0-1-1 0 0,0 1 1 0 0,-3 0-1 0 0,1 1-53 0 0,0 0-1 0 0,-1 1 0 0 0,1-1 1 0 0,0 1-1 0 0,0-1 1 0 0,0 1-1 0 0,0 0 1 0 0,-3 5-1 0 0,-1 3-11 0 0,1 0-1 0 0,0 0 0 0 0,1 1 1 0 0,0 0-1 0 0,1 0 0 0 0,0 0 1 0 0,1 1-1 0 0,1-1 1 0 0,0 1-1 0 0,-1 16 0 0 0,2-11 143 0 0,1 0-1 0 0,1 0 0 0 0,0 0 0 0 0,2 0 1 0 0,0 0-1 0 0,9 29 0 0 0,-11-42-58 0 0,1 1 0 0 0,0-1 0 0 0,1 1 0 0 0,0-1 0 0 0,-1 0 0 0 0,2 0-1 0 0,-1 0 1 0 0,0 0 0 0 0,1-1 0 0 0,0 1 0 0 0,7 4 0 0 0,-9-7-28 0 0,1 0 0 0 0,0 0 1 0 0,0 0-1 0 0,0-1 0 0 0,0 0 0 0 0,0 1 0 0 0,1-1 1 0 0,-1 0-1 0 0,0-1 0 0 0,0 1 0 0 0,1-1 1 0 0,-1 1-1 0 0,0-1 0 0 0,1 0 0 0 0,-1 0 0 0 0,1 0 1 0 0,-1-1-1 0 0,0 1 0 0 0,0-1 0 0 0,7-2 1 0 0,1-1-201 0 0,0 0-1 0 0,0-1 1 0 0,0-1 0 0 0,0 0 0 0 0,-1 0 0 0 0,18-16 0 0 0,-7 4-2086 0 0,34-40 0 0 0,-34 33 661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10591 0 0,'0'0'810'0'0,"0"2"-554"0"0,-11 44 781 0 0,3-1-1 0 0,-2 58 1 0 0,11-43 1995 0 0,22-64-2688 0 0,-11-2-184 0 0,0 0-1 0 0,0-1 0 0 0,-1 0 1 0 0,0-1-1 0 0,10-9 0 0 0,28-20 653 0 0,10 4-302 0 0,24-15-283 0 0,-72 40-2364 0 0,-1 0 0 0 0,17-17 0 0 0,-13 11-3989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6791 0 0,'0'0'507'0'0,"0"2"-343"0"0,0 26 382 0 0,2-1 1 0 0,5 30-1 0 0,-3-31 320 0 0,1-2-197 0 0,1 0 0 0 0,10 28 0 0 0,-16-51-660 0 0,4 9 31 0 0,-1 0 0 0 0,1 0 0 0 0,0 0 0 0 0,1-1 0 0 0,0 1 0 0 0,10 12 0 0 0,-7-14-29 0 0,-1-1 42 0 0,-5-5 5 0 0,1 0-1 0 0,-1-1 0 0 0,1 1 1 0 0,-1 0-1 0 0,1-1 1 0 0,0 1-1 0 0,0-1 0 0 0,0 0 1 0 0,0 0-1 0 0,-1 0 1 0 0,1-1-1 0 0,0 1 0 0 0,1 0 1 0 0,-1-1-1 0 0,0 0 1 0 0,0 0-1 0 0,4 0 0 0 0,6-2 54 0 0,0 1 0 0 0,23-8 0 0 0,-14 4-79 0 0,12-1 57 0 0,43-1 1 0 0,-6 1-81 0 0,17 0-6 0 0,0 4 0 0 0,95 11 0 0 0,-75-4 2 0 0,161 16-153 0 0,26 1-37 0 0,570-24 174 0 0,98 10 227 0 0,-808 1-240 0 0,306 22-104 0 0,-172-13 117 0 0,-43-3 12 0 0,226 2 201 0 0,-456-17-615 0 0,0-1 0 0 0,0 0 0 0 0,0-1 0 0 0,-1-1-1 0 0,30-9 1 0 0,-36 9 118 0 0,-1-1 0 0 0,0 1 0 0 0,0-2 0 0 0,0 1 0 0 0,0-1 0 0 0,-1-1 0 0 0,0 1 0 0 0,0-1 0 0 0,0 0 0 0 0,-1-1-1 0 0,10-12 1 0 0,-7 7-2669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52 6791 0 0,'0'0'615'0'0,"1"-2"-506"0"0,9-34 2071 0 0,-8 24 1468 0 0,-5 12-3552 0 0,2-1-97 0 0,0 1 0 0 0,-1 0 0 0 0,1 0 0 0 0,-1 0 0 0 0,1 0 0 0 0,0 0 0 0 0,-1 0 0 0 0,1 0 0 0 0,-1 0 0 0 0,1 1 0 0 0,0-1 0 0 0,-1 0 0 0 0,1 1 0 0 0,0-1 0 0 0,0 1 0 0 0,-1 0-1 0 0,1-1 1 0 0,0 1 0 0 0,0 0 0 0 0,0 0 0 0 0,-1-1 0 0 0,1 1 0 0 0,-1 2 0 0 0,-2 1-22 0 0,-9 8 7 0 0,2-1 0 0 0,-1 2 0 0 0,2-1 0 0 0,-11 17-1 0 0,-12 14-40 0 0,14-21-649 0 0,-1-2 1 0 0,-38 31 0 0 0,29-29-3369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97 4255 0 0,'0'0'198'0'0,"0"-13"274"0"0,0-10-1731 0 0,0 21 880 0 0,1-11-1145 0 0,5-10 8456 0 0,-2 8 780 0 0,2 7-6106 0 0,-4 9-1608 0 0,-1-1 1 0 0,0 1-1 0 0,0 0 1 0 0,0 0-1 0 0,0-1 1 0 0,0 1 0 0 0,0 0-1 0 0,0 0 1 0 0,0 0-1 0 0,0 0 1 0 0,0 0 0 0 0,-1 0-1 0 0,1 0 1 0 0,0 1-1 0 0,-1-1 1 0 0,1 0-1 0 0,-1 0 1 0 0,1 1 0 0 0,-1-1-1 0 0,1 0 1 0 0,-1 0-1 0 0,0 1 1 0 0,0 1 0 0 0,1 2 11 0 0,5 19-12 0 0,-1 1 1 0 0,-2-1-1 0 0,0 1 1 0 0,-2 41 0 0 0,-13 99 1 0 0,11-150 17 0 0,-3 38-35 0 0,3-26-142 0 0,-6 32 0 0 0,6-58-126 0 0,-3 1-3764 0 0,3-2 3820 0 0,0 1-1 0 0,1-1 0 0 0,-1 0 1 0 0,0 0-1 0 0,1 0 1 0 0,-1 0-1 0 0,1 0 0 0 0,-1-1 1 0 0,0 1-1 0 0,1 0 1 0 0,-2 0-1 0 0,-11-9-1464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48 511 10711 0 0,'-1'-2'490'0'0,"-7"-13"-191"0"0,1-1 0 0 0,1 0 0 0 0,0 0 0 0 0,1 0 1 0 0,1-1-1 0 0,0 1 0 0 0,1-1 0 0 0,1 0 0 0 0,1 0 1 0 0,0 0-1 0 0,3-24 0 0 0,-1 30-124 0 0,0 0 0 0 0,1 0 0 0 0,0 0 1 0 0,1 0-1 0 0,0 1 0 0 0,1-1 0 0 0,0 1 0 0 0,1 0 1 0 0,0 0-1 0 0,0 0 0 0 0,1 1 0 0 0,0 0 0 0 0,1 0 0 0 0,0 1 1 0 0,0-1-1 0 0,1 1 0 0 0,0 1 0 0 0,17-12 0 0 0,-3 5-200 0 0,0 2 1 0 0,1 0-1 0 0,0 2 0 0 0,1 1 0 0 0,1 0 0 0 0,-1 2 1 0 0,1 1-1 0 0,0 1 0 0 0,46-4 0 0 0,-43 8-9 0 0,1 1-1 0 0,0 1 0 0 0,0 2 1 0 0,0 1-1 0 0,-1 1 0 0 0,0 1 1 0 0,0 1-1 0 0,40 17 0 0 0,-63-21 1 0 0,0-1 0 0 0,1 1 0 0 0,-1 0 0 0 0,0 0 0 0 0,-1 0 0 0 0,1 1 0 0 0,0 0 0 0 0,-1 0 0 0 0,0 0 0 0 0,0 0 0 0 0,0 1 0 0 0,-1 0 0 0 0,0 0 0 0 0,6 9 0 0 0,-8-10-14 0 0,1-1-1 0 0,-1 1 0 0 0,0 0 0 0 0,0 0 0 0 0,0 0 0 0 0,0 0 1 0 0,-1 0-1 0 0,1 0 0 0 0,-1 0 0 0 0,0 1 0 0 0,-1-1 1 0 0,1 0-1 0 0,-1 0 0 0 0,1 0 0 0 0,-1 0 0 0 0,0 0 0 0 0,-1 0 1 0 0,1-1-1 0 0,-1 1 0 0 0,0 0 0 0 0,-4 6 0 0 0,-3 2 17 0 0,0 0-1 0 0,-1 0 1 0 0,-1-1-1 0 0,0 0 0 0 0,-22 16 1 0 0,-69 41-109 0 0,76-53 133 0 0,-36 20 228 0 0,-111 45 0 0 0,138-65-182 0 0,33-14 52 0 0,1-1-47 0 0,0 0 1 0 0,0 1-1 0 0,1-1 0 0 0,-1 0 0 0 0,0 1 0 0 0,0-1 0 0 0,0 1 0 0 0,1-1 0 0 0,-1 1 1 0 0,0-1-1 0 0,1 1 0 0 0,-1-1 0 0 0,1 1 0 0 0,-1-1 0 0 0,0 1 0 0 0,1 0 0 0 0,-1 0 1 0 0,1-1-1 0 0,0 1 0 0 0,-1 0 0 0 0,1 0 0 0 0,-1 1 0 0 0,0 0 27 0 0,2 0 20 0 0,3 6-30 0 0,0 0 0 0 0,0 0 0 0 0,1 0 0 0 0,0-1 0 0 0,1 0-1 0 0,12 14 1 0 0,46 38 161 0 0,-41-40-189 0 0,0-1-32 0 0,1-1 0 0 0,1-1 0 0 0,35 17 0 0 0,-54-30-129 0 0,0 0-1 0 0,-1-1 1 0 0,1 0-1 0 0,0 0 0 0 0,0-1 1 0 0,0 0-1 0 0,1 0 1 0 0,-1 0-1 0 0,0-1 0 0 0,7 0 1 0 0,-11 0-254 0 0,4-2-367 0 0,-1-1-3356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1 235 13015 0 0,'0'0'298'0'0,"20"0"707"0"0,-15 1-936 0 0,0-1-1 0 0,1 0 1 0 0,-1 0 0 0 0,0-1 0 0 0,0 1 0 0 0,0-1-1 0 0,0 0 1 0 0,0 0 0 0 0,0-1 0 0 0,0 1-1 0 0,0-1 1 0 0,0 0 0 0 0,-1-1 0 0 0,1 1-1 0 0,-1-1 1 0 0,0 0 0 0 0,0 0 0 0 0,0 0-1 0 0,0-1 1 0 0,6-6 0 0 0,-1-2 71 0 0,-1 0 0 0 0,1-1 0 0 0,-2 0-1 0 0,0 0 1 0 0,-1-1 0 0 0,0 0 0 0 0,-1 0 0 0 0,0-1 0 0 0,-2 1 0 0 0,3-17 0 0 0,-5 22-98 0 0,0 0-72 0 0,-1 9 19 0 0,0-1 1 0 0,0 1 0 0 0,0 0 0 0 0,0-1 0 0 0,0 1 0 0 0,0-1 0 0 0,0 1-1 0 0,0 0 1 0 0,-1-1 0 0 0,1 1 0 0 0,0-1 0 0 0,0 1 0 0 0,0 0 0 0 0,0-1 0 0 0,0 1-1 0 0,-1 0 1 0 0,1-1 0 0 0,0 1 0 0 0,0 0 0 0 0,-1-1 0 0 0,1 1 0 0 0,0 0-1 0 0,-1-1 1 0 0,1 1 0 0 0,0 0 0 0 0,-1 0 0 0 0,1-1 0 0 0,0 1 0 0 0,-1 0 0 0 0,1 0-1 0 0,0 0 1 0 0,-1 0 0 0 0,1 0 0 0 0,-1-1 0 0 0,1 1 0 0 0,-19 4-733 0 0,14-1 566 0 0,0-1 0 0 0,0 1 0 0 0,0 0 0 0 0,0 0 0 0 0,-4 4 0 0 0,-25 32 177 0 0,30-35 45 0 0,1 0 0 0 0,0 0 0 0 0,0 1 0 0 0,1-1-1 0 0,-1 1 1 0 0,1 0 0 0 0,0 0 0 0 0,0 0 0 0 0,0 0 0 0 0,1 0-1 0 0,0 0 1 0 0,0 0 0 0 0,0 1 0 0 0,0-1 0 0 0,1 0 0 0 0,0 1-1 0 0,0-1 1 0 0,1 0 0 0 0,-1 1 0 0 0,1-1 0 0 0,0 0 0 0 0,1 0-1 0 0,2 7 1 0 0,0-1-7 0 0,0-1-1 0 0,1 0 1 0 0,0-1-1 0 0,1 1 1 0 0,0-1-1 0 0,12 15 1 0 0,-15-21-61 0 0,0 0 0 0 0,0-1 1 0 0,0 1-1 0 0,1-1 0 0 0,-1 1 1 0 0,1-1-1 0 0,-1 0 0 0 0,1 0 1 0 0,-1-1-1 0 0,1 1 0 0 0,0-1 1 0 0,0 0-1 0 0,0 0 0 0 0,0 0 1 0 0,0 0-1 0 0,0-1 1 0 0,0 0-1 0 0,0 1 0 0 0,0-2 1 0 0,0 1-1 0 0,6-1 0 0 0,-2 0-323 0 0,1-1 0 0 0,-1 1 0 0 0,-1-2-1 0 0,1 1 1 0 0,0-1 0 0 0,0 0 0 0 0,-1 0 0 0 0,0-1-1 0 0,0 0 1 0 0,0-1 0 0 0,0 1 0 0 0,-1-1-1 0 0,1-1 1 0 0,5-6 0 0 0,3-6-1125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16815 0 0,'0'0'1276'0'0,"3"0"-864"0"0,9-2-268 0 0,-10 2-155 0 0,-1 0-1 0 0,1 0 1 0 0,-1-1 0 0 0,1 2-1 0 0,-1-1 1 0 0,1 0-1 0 0,-1 0 1 0 0,1 0 0 0 0,-1 1-1 0 0,1-1 1 0 0,-1 1-1 0 0,1-1 1 0 0,-1 1 0 0 0,0 0-1 0 0,1-1 1 0 0,-1 1-1 0 0,0 0 1 0 0,1 0 0 0 0,-1 0-1 0 0,0 0 1 0 0,0 0-1 0 0,0 0 1 0 0,0 0-1 0 0,0 1 1 0 0,0-1 0 0 0,0 0-1 0 0,0 1 1 0 0,-1-1-1 0 0,1 0 1 0 0,0 3 0 0 0,1-1-28 0 0,5 15 11 0 0,-1 0 0 0 0,-1 0 0 0 0,0 0-1 0 0,-1 1 1 0 0,2 30 0 0 0,-4-33 20 0 0,23 237 57 0 0,-24-228-27 0 0,1 0 0 0 0,1-1 0 0 0,9 38 0 0 0,-12-60 506 0 0,6 7 200 0 0,-5-7-641 0 0,3 4 219 0 0,15-4-124 0 0,-5-4-787 0 0,1 0 1 0 0,-1-2 0 0 0,0 0-1 0 0,0 0 1 0 0,0-1-1 0 0,-1-1 1 0 0,16-9 0 0 0,17-7-4250 0 0,-24 12 2808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59 209 11287 0 0,'-1'-2'256'0'0,"-23"-43"670"0"0,9 11-841 0 0,0 0 432 0 0,14 32-330 0 0,-2-5 1490 0 0,22 203 1193 0 0,-16-154-2929 0 0,-1 6 148 0 0,4 32-70 0 0,-4-71-40 0 0,-1-1 1 0 0,2 1 0 0 0,-1 0-1 0 0,1 0 1 0 0,0-1 0 0 0,8 14-1 0 0,-10-20 30 0 0,0 0-1 0 0,1 1 1 0 0,-1-1-1 0 0,1 0 1 0 0,-1 0 0 0 0,1 0-1 0 0,0 0 1 0 0,0 0-1 0 0,0-1 1 0 0,0 1-1 0 0,0-1 1 0 0,0 1 0 0 0,1-1-1 0 0,-1 0 1 0 0,0 0-1 0 0,1 1 1 0 0,-1-2-1 0 0,1 1 1 0 0,-1 0-1 0 0,1 0 1 0 0,0-1 0 0 0,-1 0-1 0 0,1 1 1 0 0,-1-1-1 0 0,1 0 1 0 0,0 0-1 0 0,-1-1 1 0 0,1 1 0 0 0,0 0-1 0 0,-1-1 1 0 0,1 0-1 0 0,-1 1 1 0 0,5-3-1 0 0,0 0-10 0 0,-1 0 0 0 0,0 0 0 0 0,0-1-1 0 0,0 0 1 0 0,0 0 0 0 0,0-1 0 0 0,-1 1 0 0 0,0-1-1 0 0,0 0 1 0 0,4-6 0 0 0,2-5 178 0 0,-1 0 1 0 0,0-1-1 0 0,-2 1 0 0 0,0-2 1 0 0,-1 1-1 0 0,-1-1 0 0 0,0 0 1 0 0,4-27-1 0 0,-2-11 191 0 0,1-85 1 0 0,-8 106-557 0 0,4-52-483 0 0,-5 85 448 0 0,-10 19-7513 0 0,9-13 5818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47 5871 0 0,'0'0'768'0'0,"-3"-13"62"0"0,1-9 6060 0 0,9 11-5474 0 0,-5 11-1397 0 0,0 0-1 0 0,0-1 0 0 0,0 1 0 0 0,0 1 0 0 0,-1-1 1 0 0,1 0-1 0 0,0 0 0 0 0,0 1 0 0 0,0-1 1 0 0,0 1-1 0 0,0-1 0 0 0,0 1 0 0 0,-1 0 1 0 0,1 0-1 0 0,0 0 0 0 0,0 0 0 0 0,-1 0 1 0 0,1 0-1 0 0,-1 0 0 0 0,1 1 0 0 0,-1-1 1 0 0,0 0-1 0 0,1 1 0 0 0,-1-1 0 0 0,1 3 1 0 0,7 7 195 0 0,-2 1 1 0 0,11 20 0 0 0,-7-12-118 0 0,-4-8-93 0 0,67 122 337 0 0,-65-115-290 0 0,-2-1-1 0 0,0 1 1 0 0,-2 1-1 0 0,0-1 1 0 0,4 33-1 0 0,-8-35-53 0 0,-1-11-9 0 0,0-1-1 0 0,0 1 1 0 0,1 0 0 0 0,0 0 0 0 0,1-1 0 0 0,3 12 0 0 0,-2-11 23 0 0,-2-4 322 0 0,1-2-269 0 0,5 1 0 0 0,-5-1 0 0 0,0 0-10 0 0,60 0-99 0 0,100 3-94 0 0,75-3 157 0 0,-94-4-68 0 0,182-9-4 0 0,-207 6 179 0 0,0 6-1 0 0,136 15 1 0 0,-112-4 171 0 0,107 10 9 0 0,387 38 1308 0 0,-417-54-1208 0 0,-85-4-163 0 0,105-12 214 0 0,-114 2-208 0 0,118-15-108 0 0,-70 5 29 0 0,181-39-242 0 0,-229 37 104 0 0,192-10 0 0 0,-58 5 297 0 0,-121 10-144 0 0,26 13-133 0 0,-21 2-168 0 0,-105 0-7 0 0,-29 2-94 0 0,-1 0-1 0 0,0-1 1 0 0,1 0-1 0 0,-1 0 1 0 0,0-1-1 0 0,0 0 0 0 0,9-4 1 0 0,-15 5-154 0 0,1-2 104 0 0,-1 0 1 0 0,0-1 0 0 0,1 1-1 0 0,-1-1 1 0 0,-1 1-1 0 0,3-5 1 0 0,-1-4-1210 0 0,0 0 0 0 0,0-1 0 0 0,-1 1 0 0 0,0-20 0 0 0,2-10-2979 0 0,-1 27 1794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15431 0 0,'0'0'348'0'0,"10"-7"852"0"0,-3 0-1066 0 0,0 1-152 0 0,-6 4-150 0 0,4 32-1766 0 0,-3 5 2188 0 0,-2 0 1 0 0,-5 38 0 0 0,0 5 435 0 0,1 3-63 0 0,0-49-430 0 0,3 0 1 0 0,0 0-1 0 0,2 0 0 0 0,2 0 1 0 0,7 35-1 0 0,-9-64-235 0 0,0 1 1 0 0,1-1 0 0 0,-1 1-1 0 0,1-1 1 0 0,0 0-1 0 0,0 0 1 0 0,1 0 0 0 0,-1 0-1 0 0,0 0 1 0 0,1 0-1 0 0,0-1 1 0 0,0 1-1 0 0,0-1 1 0 0,4 3 0 0 0,-2-3-25 0 0,0 0 1 0 0,0-1 0 0 0,1 0-1 0 0,-1 0 1 0 0,1 0 0 0 0,-1 0-1 0 0,1-1 1 0 0,-1 0 0 0 0,1 0-1 0 0,-1 0 1 0 0,1-1 0 0 0,8-2-1 0 0,10-2-992 0 0,35-14 0 0 0,-43 13 428 0 0,62-23-2480 0 0,-18 7 366 0 0,64-16 0 0 0,-103 33 3837 0 0,28-12-1 0 0,-5-3 7161 0 0,-63 2-6992 0 0,6 11-1223 0 0,0 0 1 0 0,0 1-1 0 0,-1 0 1 0 0,0 2-1 0 0,0-1 1 0 0,-29-4-1 0 0,33 8-40 0 0,0 0-1 0 0,0 0 0 0 0,0 1 1 0 0,0 0-1 0 0,0 1 0 0 0,0 0 1 0 0,0 0-1 0 0,0 1 0 0 0,0 1 1 0 0,0-1-1 0 0,-9 5 0 0 0,15-5 80 0 0,1 0 1 0 0,-1 0-1 0 0,1 0 0 0 0,0 0 0 0 0,0 0 1 0 0,0 1-1 0 0,0-1 0 0 0,0 1 0 0 0,0 0 0 0 0,1 0 1 0 0,-1 0-1 0 0,1 0 0 0 0,-2 4 0 0 0,3-5-287 0 0,0 0-1 0 0,0 0 0 0 0,0 0 0 0 0,1 1 0 0 0,-1-1 1 0 0,1 0-1 0 0,0 0 0 0 0,-1 4 0 0 0,2-5 198 0 0,-1 0-1 0 0,0 0 0 0 0,1 0 1 0 0,-1-1-1 0 0,1 1 1 0 0,-1 0-1 0 0,1-1 0 0 0,-1 1 1 0 0,1 0-1 0 0,0-1 1 0 0,-1 1-1 0 0,1 0 0 0 0,0-1 1 0 0,0 1-1 0 0,-1-1 1 0 0,1 0-1 0 0,0 1 0 0 0,0-1 1 0 0,0 1-1 0 0,-1-1 1 0 0,1 0-1 0 0,1 0 0 0 0,20 6 87 0 0,-13-6-25 0 0,-1 0 0 0 0,1 0 0 0 0,0-1-1 0 0,0-1 1 0 0,0 1 0 0 0,0-1 0 0 0,-1-1 0 0 0,11-4 0 0 0,36-7 256 0 0,-51 13-263 0 0,1 0 0 0 0,-1 1-1 0 0,1 0 1 0 0,-1 0 0 0 0,0 0 0 0 0,1 1 0 0 0,-1-1 0 0 0,1 1 0 0 0,-1 0-1 0 0,5 2 1 0 0,-4-1-44 0 0,-1 1 1 0 0,1 0-1 0 0,-1 0 0 0 0,1 1 1 0 0,-1-1-1 0 0,0 1 0 0 0,-1 0 0 0 0,1 0 1 0 0,-1 0-1 0 0,0 0 0 0 0,1 1 0 0 0,-2 0 1 0 0,6 9-1 0 0,-4-6-5 0 0,0-1 0 0 0,1 1 0 0 0,11 12 0 0 0,-4-6-30 0 0,-10-12 28 0 0,-1 1-1 0 0,1-1 1 0 0,0 0 0 0 0,0 0 0 0 0,0 0 0 0 0,0 0-1 0 0,0-1 1 0 0,0 1 0 0 0,4 2 0 0 0,-5-4-122 0 0,22-17-1120 0 0,-12 3 545 0 0,-2 0 1 0 0,0 0 0 0 0,-1-1-1 0 0,0 0 1 0 0,8-24-1 0 0,11-22-1169 0 0,4 0 3336 0 0,-31 60-1448 0 0,0 1-1 0 0,0 0 1 0 0,0 0 0 0 0,0 0 0 0 0,0 0 0 0 0,0 0-1 0 0,0 0 1 0 0,0 0 0 0 0,0 0 0 0 0,0-1-1 0 0,0 1 1 0 0,0 0 0 0 0,0 0 0 0 0,0 0-1 0 0,1 0 1 0 0,-1 0 0 0 0,0 0 0 0 0,0 0-1 0 0,0 0 1 0 0,0 0 0 0 0,0 0 0 0 0,0 0-1 0 0,0-1 1 0 0,0 1 0 0 0,0 0 0 0 0,0 0-1 0 0,0 0 1 0 0,1 0 0 0 0,-1 0 0 0 0,0 0-1 0 0,0 0 1 0 0,0 0 0 0 0,0 0 0 0 0,0 0-1 0 0,0 0 1 0 0,0 0 0 0 0,0 0 0 0 0,1 0-1 0 0,-1 0 1 0 0,0 0 0 0 0,0 0 0 0 0,0 0-1 0 0,0 0 1 0 0,0 0 0 0 0,0 0 0 0 0,0 0-1 0 0,0 0 1 0 0,0 0 0 0 0,1 0 0 0 0,-1 1-1 0 0,8 3 605 0 0,5 6 100 0 0,-10-5-360 0 0,1 0 0 0 0,-1 0 0 0 0,0 0 0 0 0,-1 1 0 0 0,1-1 0 0 0,2 10 0 0 0,-4-10-197 0 0,0 0 0 0 0,1-1 0 0 0,0 0 0 0 0,0 1 0 0 0,0-1 0 0 0,0 0 0 0 0,1 0 0 0 0,-1 0 0 0 0,1 0 0 0 0,0 0-1 0 0,1-1 1 0 0,5 6 0 0 0,-6-7-154 0 0,-1-1 1 0 0,1 0-1 0 0,0 0 0 0 0,-1 0 0 0 0,1 0 0 0 0,0 0 0 0 0,0 0 0 0 0,0-1 1 0 0,0 0-1 0 0,0 1 0 0 0,-1-1 0 0 0,1 0 0 0 0,0 0 0 0 0,0-1 0 0 0,0 1 1 0 0,0-1-1 0 0,0 1 0 0 0,0-1 0 0 0,-1 0 0 0 0,1 0 0 0 0,0 0 0 0 0,-1 0 1 0 0,1-1-1 0 0,4-2 0 0 0,8-3 89 0 0,-6 4-153 0 0,0 0-1 0 0,-1-1 1 0 0,1 0 0 0 0,-1 0-1 0 0,0-1 1 0 0,0 0 0 0 0,-1 0-1 0 0,1-1 1 0 0,-1 0 0 0 0,0-1-1 0 0,-1 1 1 0 0,0-1 0 0 0,0 0-1 0 0,0-1 1 0 0,6-10 0 0 0,-11 15-4 0 0,0-3 63 0 0,-1 4 897 0 0,-2 3-847 0 0,0 1-52 0 0,-1-1 0 0 0,1 1 0 0 0,0-1 0 0 0,0 1 0 0 0,-1 0 0 0 0,1 0 0 0 0,1 0 0 0 0,-1 0 0 0 0,0 0 1 0 0,0 0-1 0 0,1 0 0 0 0,-1 1 0 0 0,1-1 0 0 0,0 1 0 0 0,0-1 0 0 0,0 1 0 0 0,-1 2 0 0 0,-1 4 35 0 0,-6 18-7 0 0,1 0-1 0 0,2 1 1 0 0,0 0-1 0 0,2 0 0 0 0,-1 44 1 0 0,1-16-29 0 0,-2 94-114 0 0,5-88 31 0 0,-8 64 1 0 0,8-118 61 0 0,-1 1 0 0 0,0-1 0 0 0,0 0 0 0 0,0 0 0 0 0,-1 0 0 0 0,0 0 0 0 0,-1 0 0 0 0,0-1 0 0 0,0 1 0 0 0,-5 6 0 0 0,5-10-22 0 0,1 0-1 0 0,-1 0 1 0 0,0 0 0 0 0,0-1 0 0 0,-1 0 0 0 0,1 0-1 0 0,-1 0 1 0 0,1 0 0 0 0,-1-1 0 0 0,0 1-1 0 0,0-1 1 0 0,0 0 0 0 0,0-1 0 0 0,0 1 0 0 0,0-1-1 0 0,-10 1 1 0 0,-3-1-255 0 0,1-2 0 0 0,0 1 0 0 0,-1-2 1 0 0,1 0-1 0 0,0-1 0 0 0,0-1 0 0 0,0-1 0 0 0,1 0 0 0 0,0-1 0 0 0,0-1 0 0 0,0 0 0 0 0,0-2 0 0 0,1 1 1 0 0,1-2-1 0 0,0 0 0 0 0,0 0 0 0 0,1-2 0 0 0,-15-15 0 0 0,21 19-315 0 0,0-1 0 0 0,1 0 0 0 0,0 0 0 0 0,-9-19 0 0 0,-2-12-955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0 448 9791 0 0,'0'0'883'0'0,"11"-6"-710"0"0,-7 3-135 0 0,0 0-1 0 0,-1 0 1 0 0,1 0-1 0 0,-1-1 1 0 0,0 1-1 0 0,0-1 1 0 0,0 0-1 0 0,-1 0 1 0 0,1 0-1 0 0,-1 0 1 0 0,0 0-1 0 0,0-1 1 0 0,0 1-1 0 0,-1-1 1 0 0,1 1-1 0 0,-1-1 0 0 0,1-8 1 0 0,1 0-243 0 0,4-11 241 0 0,1 0 1 0 0,14-26 0 0 0,-13 31 325 0 0,-1 1 1 0 0,-1-1-1 0 0,0-1 1 0 0,4-23-1 0 0,-9 34-302 0 0,-1 1 0 0 0,0-1-1 0 0,0 0 1 0 0,-1 1-1 0 0,0-1 1 0 0,0 0 0 0 0,-1 1-1 0 0,0-1 1 0 0,-1 1 0 0 0,-2-9-1 0 0,-1 5-59 0 0,-6-2 4 0 0,7 13-10 0 0,2 1-10 0 0,1-1 0 0 0,0 1 0 0 0,-1-1 0 0 0,1 1 1 0 0,0 0-1 0 0,-1 0 0 0 0,1-1 1 0 0,0 1-1 0 0,-1 0 0 0 0,1 0 0 0 0,0 1 1 0 0,-1-1-1 0 0,1 0 0 0 0,0 0 0 0 0,-1 1 1 0 0,1-1-1 0 0,0 1 0 0 0,0-1 1 0 0,-1 1-1 0 0,1-1 0 0 0,-2 2 0 0 0,0 0-6 0 0,0 0 0 0 0,0 0 0 0 0,0 0 0 0 0,0 0 0 0 0,1 1-1 0 0,-5 3 1 0 0,3 1 54 0 0,-1 0-1 0 0,1 1 0 0 0,1-1 0 0 0,-1 1 0 0 0,1-1 1 0 0,1 1-1 0 0,-1 0 0 0 0,1 0 0 0 0,-1 15 1 0 0,0 8 224 0 0,1 38 0 0 0,2-67-245 0 0,1 18 149 0 0,2 0-1 0 0,0 0 0 0 0,1-1 1 0 0,1 1-1 0 0,8 19 0 0 0,-11-34-144 0 0,0 0 0 0 0,0 0 0 0 0,0-1 0 0 0,1 1 0 0 0,0 0 0 0 0,0-1 0 0 0,0 0 0 0 0,4 5 0 0 0,-5-8-27 0 0,-1 1 0 0 0,1-1 0 0 0,0 0 0 0 0,-1 1 0 0 0,1-1 0 0 0,0 0 0 0 0,0 0 0 0 0,0 0 0 0 0,-1 0 1 0 0,1 0-1 0 0,0-1 0 0 0,0 1 0 0 0,0-1 0 0 0,1 1 0 0 0,-1-1 0 0 0,0 0 0 0 0,0 1 0 0 0,0-1 0 0 0,0 0 0 0 0,0 0 0 0 0,3-1 0 0 0,-1 0-69 0 0,0-1 1 0 0,0 1-1 0 0,0-1 0 0 0,-1 0 0 0 0,1 0 1 0 0,0 0-1 0 0,-1 0 0 0 0,1-1 0 0 0,-1 1 0 0 0,0-1 1 0 0,5-5-1 0 0,17-23-4264 0 0,-13 11 139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9559 0 0,'0'0'1016'0'0,"0"2"-620"0"0,7 78 1699 0 0,-6-53-1592 0 0,1 1 0 0 0,2 0 0 0 0,1-1 0 0 0,11 39 0 0 0,-9-53-61 0 0,-1-14 347 0 0,5-20 504 0 0,-6 9-1451 0 0,7-15 181 0 0,-7 14 60 0 0,1 1 1 0 0,0 0-1 0 0,1 1 1 0 0,0-1 0 0 0,9-10-1 0 0,-9 14 12 0 0,1 1-1 0 0,0 0 0 0 0,1 1 1 0 0,-1-1-1 0 0,1 2 1 0 0,0-1-1 0 0,1 1 0 0 0,-1 1 1 0 0,15-5-1 0 0,-2-2-3964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329 117 12319 0 0,'0'0'282'0'0,"-3"-1"39"0"0,-14-7 72 0 0,0-1 0 0 0,0 0 0 0 0,1-1 0 0 0,0-1-1 0 0,-23-22 1 0 0,35 29-289 0 0,0 0 0 0 0,-1 0-1 0 0,1 1 1 0 0,-1-1 0 0 0,0 1-1 0 0,0 0 1 0 0,0 0 0 0 0,-6-2-1 0 0,9 4-81 0 0,0 1-1 0 0,0-1 1 0 0,0 1 0 0 0,1 0-1 0 0,-1-1 1 0 0,0 1-1 0 0,0 0 1 0 0,0 0 0 0 0,0 0-1 0 0,1 0 1 0 0,-1 1 0 0 0,0-1-1 0 0,0 0 1 0 0,0 1-1 0 0,0-1 1 0 0,1 1 0 0 0,-1 0-1 0 0,0-1 1 0 0,1 1-1 0 0,-1 0 1 0 0,1 0 0 0 0,-1 0-1 0 0,1 0 1 0 0,-1 1 0 0 0,1-1-1 0 0,-1 0 1 0 0,1 1-1 0 0,0-1 1 0 0,-2 3 0 0 0,-6 9-3 0 0,1 1 0 0 0,0 0 0 0 0,1 1 0 0 0,0 0 0 0 0,1 0 0 0 0,1 0 0 0 0,-4 17 0 0 0,-16 115-117 0 0,22-124 52 0 0,-6 53 35 0 0,4 0 1 0 0,3 0 0 0 0,3 0 0 0 0,4 0-1 0 0,24 132 1 0 0,-25-193 16 0 0,0 0 0 0 0,1 0 0 0 0,0 0 0 0 0,1-1-1 0 0,1 0 1 0 0,1 0 0 0 0,-1 0 0 0 0,2-1 0 0 0,0 0-1 0 0,11 11 1 0 0,-17-21-121 0 0,0-1 1 0 0,0 1-1 0 0,0-1 0 0 0,0 0 0 0 0,1 0 0 0 0,-1 0 1 0 0,0-1-1 0 0,1 1 0 0 0,0-1 0 0 0,-1 0 0 0 0,1 0 0 0 0,0 0 1 0 0,-1 0-1 0 0,8-1 0 0 0,-4 1-329 0 0,-1-2 0 0 0,0 1 0 0 0,1-1 0 0 0,-1 0 0 0 0,0 0 0 0 0,0 0 0 0 0,0-1 0 0 0,8-3 0 0 0,1-2-4358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42 101 8063 0 0,'0'0'616'0'0,"-1"-2"-429"0"0,-15-17-218 0 0,12 15-191 0 0,1 0 0 0 0,0 0 0 0 0,0 0 0 0 0,0-1 1 0 0,0 1-1 0 0,-3-10 1813 0 0,12 4 289 0 0,-1 9-1619 0 0,-1-1-1 0 0,1 0 0 0 0,0 1 0 0 0,-1 0 0 0 0,1 0 0 0 0,0 1 1 0 0,0-1-1 0 0,8 1 0 0 0,45 5 655 0 0,-13 0-460 0 0,188-4-280 0 0,-217-1-538 0 0,0-1-1 0 0,0-1 1 0 0,0-1 0 0 0,0 0 0 0 0,-1-1 0 0 0,17-6-1 0 0,-24 2-836 0 0,-7 7 592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12095 0 0,'0'0'587'0'0,"-1"11"37"0"0,1 1-525 0 0,0 200 963 0 0,2-147-436 0 0,-7 92 0 0 0,-11-21-1754 0 0,16-135 590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0 107 13471 0 0,'0'0'620'0'0,"0"2"-16"0"0,4 21-397 0 0,-2 0 0 0 0,-1 0 0 0 0,-1 1 0 0 0,-3 33 0 0 0,2-55-228 0 0,1 0 0 0 0,0-1 0 0 0,0 1 0 0 0,0-1 0 0 0,0 1 0 0 0,0-1 0 0 0,1 1 0 0 0,-1-1 0 0 0,0 1 0 0 0,1-1 0 0 0,-1 1 0 0 0,1-1 0 0 0,-1 1 1 0 0,1-1-1 0 0,0 1 0 0 0,0-1 0 0 0,-1 0 0 0 0,1 1 0 0 0,0-1 0 0 0,0 0 0 0 0,0 0 0 0 0,1 0 0 0 0,-1 0 0 0 0,0 0 0 0 0,0 0 0 0 0,0 0 0 0 0,1 0 0 0 0,2 1 0 0 0,-2-1 90 0 0,0 0 0 0 0,0 0 1 0 0,1-1-1 0 0,-1 1 0 0 0,0 0 0 0 0,1-1 0 0 0,-1 0 1 0 0,1 1-1 0 0,-1-1 0 0 0,0 0 0 0 0,1 0 0 0 0,-1 0 0 0 0,1-1 1 0 0,-1 1-1 0 0,0-1 0 0 0,1 1 0 0 0,2-2 0 0 0,1-1-13 0 0,0-1-1 0 0,0 0 1 0 0,-1 0 0 0 0,0-1-1 0 0,1 0 1 0 0,-1 0-1 0 0,-1 0 1 0 0,1 0-1 0 0,-1 0 1 0 0,0-1-1 0 0,0 0 1 0 0,4-9 0 0 0,-1 0-207 0 0,0-1 0 0 0,-1 1 1 0 0,0-1-1 0 0,3-18 1 0 0,-8 30 165 0 0,0-1 0 0 0,0 0 0 0 0,0 0 0 0 0,-1 0 0 0 0,0 0 0 0 0,1 1 1 0 0,-2-1-1 0 0,1 0 0 0 0,0 0 0 0 0,-1 0 0 0 0,0 0 0 0 0,0 0 0 0 0,-1 1 1 0 0,1-1-1 0 0,-1 1 0 0 0,0-1 0 0 0,0 1 0 0 0,-1-1 0 0 0,1 1 1 0 0,-1 0-1 0 0,0 0 0 0 0,0 0 0 0 0,0 1 0 0 0,-5-4 0 0 0,5 4-97 0 0,0 1 0 0 0,-1 1-1 0 0,1-1 1 0 0,-1 0 0 0 0,1 1-1 0 0,-1 0 1 0 0,0 0 0 0 0,1 0-1 0 0,-1 0 1 0 0,0 0 0 0 0,0 1-1 0 0,0 0 1 0 0,0 0 0 0 0,0 0-1 0 0,-6 1 1 0 0,7 0-28 0 0,0 0 0 0 0,1 0 1 0 0,-1 1-1 0 0,0 0 0 0 0,1-1 0 0 0,-1 1 1 0 0,1 0-1 0 0,0 0 0 0 0,-1 0 0 0 0,1 0 1 0 0,0 1-1 0 0,0-1 0 0 0,0 1 0 0 0,1-1 1 0 0,-1 1-1 0 0,-1 3 0 0 0,-1 3-564 0 0,0 1-1 0 0,1-1 1 0 0,-4 17-1 0 0,3-6-3336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13359 0 0,'0'0'643'0'0,"3"-9"1514"0"0,1 15-2051 0 0,-2 0 0 0 0,1 1-1 0 0,-1-1 1 0 0,0 1 0 0 0,0 0 0 0 0,-1-1-1 0 0,2 13 1 0 0,-1 55 980 0 0,-2-41-650 0 0,1 0-268 0 0,1 166-969 0 0,-4-145 1126 0 0,-14 89-1 0 0,11-122 179 0 0,5-19-438 0 0,-1-13-2476 0 0,0 2 2432 0 0,1 0 0 0 0,0 0 0 0 0,0 0 0 0 0,1 0 0 0 0,0 1 0 0 0,1-1 0 0 0,4-15-1 0 0,1 4-1 0 0,0 1 1 0 0,17-33-1 0 0,-22 46-38 0 0,1 1 0 0 0,1 0 1 0 0,-1 0-1 0 0,1 0 0 0 0,-1 1 1 0 0,1-1-1 0 0,1 1 0 0 0,-1 0 1 0 0,1 0-1 0 0,-1 0 1 0 0,1 0-1 0 0,7-3 0 0 0,-9 6 2 0 0,1 0 0 0 0,-1 0 0 0 0,0 0 0 0 0,0 0 0 0 0,1 0-1 0 0,-1 1 1 0 0,1 0 0 0 0,-1-1 0 0 0,0 1 0 0 0,1 0 0 0 0,-1 1 0 0 0,1-1 0 0 0,-1 1-1 0 0,0 0 1 0 0,1-1 0 0 0,-1 1 0 0 0,0 1 0 0 0,0-1 0 0 0,0 0 0 0 0,0 1 0 0 0,0 0-1 0 0,0-1 1 0 0,3 4 0 0 0,1 0 7 0 0,-1 0-1 0 0,0 1 1 0 0,0 0 0 0 0,0 0-1 0 0,-1 1 1 0 0,0 0-1 0 0,5 8 1 0 0,27 55-342 0 0,-33-61 305 0 0,3 8-36 0 0,0 0 1 0 0,-2 0 0 0 0,0 1 0 0 0,-1 0-1 0 0,2 21 1 0 0,-5-38 49 0 0,-1 0 0 0 0,0 0-1 0 0,0 1 1 0 0,0-1 0 0 0,-1 0 0 0 0,1 0-1 0 0,0 0 1 0 0,0 1 0 0 0,-1-1-1 0 0,1 0 1 0 0,0 0 0 0 0,-1 0 0 0 0,0 0-1 0 0,1 1 1 0 0,-1-1 0 0 0,1 0-1 0 0,-1 0 1 0 0,0 0 0 0 0,0 0 0 0 0,0-1-1 0 0,0 1 1 0 0,1 0 0 0 0,-1 0-1 0 0,0 0 1 0 0,0-1 0 0 0,0 1 0 0 0,-1 0-1 0 0,1-1 1 0 0,0 1 0 0 0,0-1-1 0 0,0 1 1 0 0,0-1 0 0 0,-1 0 0 0 0,1 0-1 0 0,0 1 1 0 0,0-1 0 0 0,0 0-1 0 0,-3 0 1 0 0,-3 0-119 0 0,-1 1-1 0 0,1-1 1 0 0,-1-1 0 0 0,-13-2-1 0 0,-9-4-620 0 0,-1-2 0 0 0,1-1 0 0 0,-55-27 0 0 0,53 23 229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72 338 10711 0 0,'0'0'1142'0'0,"-14"-6"-1956"0"0,12 7 901 0 0,0 0-1 0 0,0 0 1 0 0,0-1 0 0 0,0 1-1 0 0,0 1 1 0 0,1-1-1 0 0,-1 0 1 0 0,1 0-1 0 0,-1 1 1 0 0,1-1-1 0 0,-1 1 1 0 0,1-1-1 0 0,0 1 1 0 0,-1-1 0 0 0,1 1-1 0 0,0 0 1 0 0,0 0-1 0 0,0-1 1 0 0,0 1-1 0 0,1 0 1 0 0,-2 3-1 0 0,-14 52 1122 0 0,12-38-938 0 0,-1 6 74 0 0,4-23-424 0 0,8-15 453 0 0,31-63 454 0 0,-31 63-745 0 0,0 1 0 0 0,1 0 0 0 0,1 1 0 0 0,14-16 0 0 0,-19 23-70 0 0,-1 1 0 0 0,1 1 0 0 0,1-1 0 0 0,-1 1 0 0 0,0-1-1 0 0,1 1 1 0 0,-1 1 0 0 0,1-1 0 0 0,-1 0 0 0 0,1 1 0 0 0,0 0 0 0 0,0 0 0 0 0,5 0-1 0 0,9 1-15 0 0,-1 0-1 0 0,23 2 0 0 0,-7 1-32 0 0,5-1 72 0 0,1 0-90 0 0,-1-1 1 0 0,62-8 0 0 0,-100 7 48 0 0,0 0-1 0 0,0 0 1 0 0,-1 0 0 0 0,1 0 0 0 0,0 0-1 0 0,0 0 1 0 0,-1 0 0 0 0,1 0 0 0 0,0 0-1 0 0,-1-1 1 0 0,1 1 0 0 0,0 0 0 0 0,-1-1-1 0 0,1 1 1 0 0,0 0 0 0 0,-1-1 0 0 0,1 1-1 0 0,-1-1 1 0 0,2 0 0 0 0,-2 0-3 0 0,0 1 0 0 0,-1-1 1 0 0,1 1-1 0 0,0 0 0 0 0,0-1 1 0 0,-1 1-1 0 0,1 0 0 0 0,0-1 1 0 0,0 1-1 0 0,-1 0 0 0 0,1-1 1 0 0,0 1-1 0 0,-1 0 0 0 0,1-1 0 0 0,-1 1 1 0 0,1 0-1 0 0,0 0 0 0 0,-1 0 1 0 0,1-1-1 0 0,-1 1 0 0 0,1 0 1 0 0,-1 0-1 0 0,-3-1-9 0 0,0 0 0 0 0,0 0 0 0 0,1 0 0 0 0,-1 0 0 0 0,0 1 0 0 0,0-1 0 0 0,-7 1 0 0 0,3 2 27 0 0,-1 1 1 0 0,1 0 0 0 0,0 0 0 0 0,-1 1 0 0 0,2 0-1 0 0,-1 0 1 0 0,0 0 0 0 0,1 1 0 0 0,0 1 0 0 0,0-1-1 0 0,0 1 1 0 0,1 0 0 0 0,-8 10 0 0 0,7-7 5 0 0,-1 0 1 0 0,2 0-1 0 0,0 1 0 0 0,0 0 1 0 0,0 0-1 0 0,1 0 0 0 0,1 1 1 0 0,0-1-1 0 0,-5 22 0 0 0,8-29-17 0 0,0-1 0 0 0,1 1-1 0 0,-1 0 1 0 0,1-1 0 0 0,0 1-1 0 0,0 0 1 0 0,0-1 0 0 0,0 1 0 0 0,0 0-1 0 0,1-1 1 0 0,-1 1 0 0 0,1 0-1 0 0,0-1 1 0 0,-1 1 0 0 0,1-1-1 0 0,0 1 1 0 0,1-1 0 0 0,-1 1 0 0 0,0-1-1 0 0,1 0 1 0 0,-1 0 0 0 0,1 0-1 0 0,0 0 1 0 0,-1 0 0 0 0,1 0-1 0 0,0 0 1 0 0,0 0 0 0 0,1-1 0 0 0,-1 1-1 0 0,0-1 1 0 0,0 1 0 0 0,1-1-1 0 0,-1 0 1 0 0,1 0 0 0 0,-1 0-1 0 0,1 0 1 0 0,-1-1 0 0 0,1 1 0 0 0,5 0-1 0 0,7 0-25 0 0,0 0-1 0 0,0-1 0 0 0,0 0 1 0 0,0-1-1 0 0,25-6 0 0 0,-8 1-99 0 0,0-2 0 0 0,0-1-1 0 0,0-1 1 0 0,-2-2 0 0 0,1-1-1 0 0,-2-1 1 0 0,42-27 0 0 0,-63 35 162 0 0,0-1 1 0 0,0 0-1 0 0,0 0 1 0 0,-1 0-1 0 0,0-1 1 0 0,0 0-1 0 0,-1 0 1 0 0,9-15-1 0 0,-14 21-7 0 0,-1 1 0 0 0,1 0 0 0 0,-1 0 0 0 0,1-1 1 0 0,-1 1-1 0 0,0 0 0 0 0,1-1 0 0 0,-1 1 0 0 0,0-1 0 0 0,0 1 0 0 0,0 0 0 0 0,0-1 0 0 0,0 1 0 0 0,0-1 0 0 0,0 1 0 0 0,-1 0 0 0 0,1-1 0 0 0,0 1 0 0 0,-1 0 0 0 0,1-1 0 0 0,-1 1 0 0 0,0 0 0 0 0,1 0 0 0 0,-1 0 1 0 0,0-1-1 0 0,0 1 0 0 0,0 0 0 0 0,1 0 0 0 0,-1 0 0 0 0,0 0 0 0 0,-1 0 0 0 0,1 0 0 0 0,0 1 0 0 0,0-1 0 0 0,0 0 0 0 0,0 1 0 0 0,-1-1 0 0 0,1 0 0 0 0,-2 0 0 0 0,-2-1-2 0 0,1 1 0 0 0,-1-1-1 0 0,1 1 1 0 0,-1 0 0 0 0,0 0-1 0 0,1 0 1 0 0,-1 1 0 0 0,0-1-1 0 0,0 1 1 0 0,-5 1 0 0 0,2 0-22 0 0,-1 1 1 0 0,0 0 0 0 0,0 0 0 0 0,1 1-1 0 0,0 0 1 0 0,-1 0 0 0 0,1 1-1 0 0,0 1 1 0 0,1-1 0 0 0,-1 1 0 0 0,1 0-1 0 0,0 1 1 0 0,0-1 0 0 0,1 2 0 0 0,-1-1-1 0 0,1 1 1 0 0,1 0 0 0 0,-1 0-1 0 0,-7 14 1 0 0,9-15-5 0 0,0 1 0 0 0,1-1-1 0 0,0 1 1 0 0,0 0 0 0 0,1 0-1 0 0,-2 8 1 0 0,3-14 138 0 0,6 11-9 0 0,-2-10-121 0 0,0-1-1 0 0,-1 1 1 0 0,1-1-1 0 0,0 0 1 0 0,0 0 0 0 0,0 0-1 0 0,0-1 1 0 0,0 1-1 0 0,1-1 1 0 0,-1 0-1 0 0,0 0 1 0 0,0 0-1 0 0,0 0 1 0 0,0 0 0 0 0,0-1-1 0 0,0 1 1 0 0,0-1-1 0 0,6-2 1 0 0,4-2-23 0 0,0 0 0 0 0,24-15 1 0 0,-32 17-23 0 0,14-9-14 0 0,-16 9 52 0 0,1 0-1 0 0,0 1 0 0 0,0-1 1 0 0,1 1-1 0 0,-1 0 0 0 0,0 0 1 0 0,8-2-1 0 0,-8 5-20 0 0,0 0 0 0 0,0 0 0 0 0,0 0-1 0 0,0 1 1 0 0,0 0 0 0 0,0-1 0 0 0,0 1 0 0 0,6 5 0 0 0,-10-7 23 0 0,15 11 65 0 0,-7-4-67 0 0,0-1 0 0 0,1 0 1 0 0,0-1-1 0 0,13 7 0 0 0,-18-11-5 0 0,0-1 1 0 0,-1 1-1 0 0,1 0 0 0 0,0-1 1 0 0,-1 0-1 0 0,1 1 0 0 0,0-2 1 0 0,0 1-1 0 0,-1 0 0 0 0,1-1 1 0 0,0 1-1 0 0,-1-1 0 0 0,1 0 1 0 0,4-2-1 0 0,-2 0-18 0 0,-1 0 0 0 0,1 0 1 0 0,-1-1-1 0 0,0 1 0 0 0,0-1 0 0 0,-1 0 0 0 0,9-9 1 0 0,-3 1-18 0 0,-1 0 1 0 0,0-1 0 0 0,-1 0 0 0 0,-1 0 0 0 0,0-1-1 0 0,6-17 1 0 0,38-156 78 0 0,-22 69 5 0 0,-28 116 537 0 0,0 3-578 0 0,0-1-1 0 0,0 0 0 0 0,-1 1 0 0 0,1-1 1 0 0,0 1-1 0 0,0-1 0 0 0,0 1 1 0 0,-1-1-1 0 0,1 1 0 0 0,0 0 0 0 0,-1-1 1 0 0,1 1-1 0 0,0 0 0 0 0,-1 0 1 0 0,1-1-1 0 0,-1 1 0 0 0,1 0 0 0 0,-1 0 1 0 0,0 0-1 0 0,1 1 0 0 0,6 18 14 0 0,-5-1-4 0 0,-1 0 0 0 0,-1 1-1 0 0,0-1 1 0 0,-2 0 0 0 0,0 0-1 0 0,-7 26 1 0 0,-2 24 24 0 0,11-66-38 0 0,-2 23 6 0 0,-1-1-1 0 0,-2 1 1 0 0,0-1-1 0 0,-12 33 1 0 0,11-49-416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 1 15319 0 0,'0'0'1386'0'0,"-1"2"-1142"0"0,-1 1-259 0 0,1-1 0 0 0,-1 1 1 0 0,0 0-1 0 0,0-1 1 0 0,0 1-1 0 0,0-1 1 0 0,0 1-1 0 0,-1-1 1 0 0,1 0-1 0 0,-1 0 1 0 0,1 0-1 0 0,-1-1 1 0 0,0 1-1 0 0,1 0 0 0 0,-1-1 1 0 0,0 0-1 0 0,0 0 1 0 0,0 0-1 0 0,-1 0 1 0 0,-3 1-1 0 0,-11 1-305 0 0,-1 0-1 0 0,-26 0 1 0 0,14-1-277 0 0,22-2 382 0 0,5 0 82 0 0,0 1 0 0 0,0-1 0 0 0,0 0 1 0 0,0 1-1 0 0,0 0 0 0 0,-7 3 1 0 0,8-4 193 0 0,-1 1-1 0 0,0 0 1 0 0,1 0 0 0 0,-1 1 0 0 0,1-1 0 0 0,0 1 0 0 0,-1 0 0 0 0,1 0 0 0 0,-3 2 0 0 0,5-3-33 0 0,0 0 0 0 0,0 1 1 0 0,1-1-1 0 0,-1 0 0 0 0,0 1 0 0 0,1-1 1 0 0,-1 1-1 0 0,1-1 0 0 0,0 0 0 0 0,0 1 0 0 0,-1-1 1 0 0,1 1-1 0 0,0-1 0 0 0,0 1 0 0 0,0-1 1 0 0,0 1-1 0 0,0-1 0 0 0,1 1 0 0 0,-1-1 1 0 0,0 0-1 0 0,1 1 0 0 0,0 2 0 0 0,3 4-23 0 0,-1-1 0 0 0,1 1 0 0 0,0 0 0 0 0,1-1 1 0 0,0 0-1 0 0,0 0 0 0 0,6 6 0 0 0,7 9 26 0 0,-9-10 158 0 0,1-1 0 0 0,0-1-1 0 0,1 1 1 0 0,0-2 0 0 0,1 1 0 0 0,0-2-1 0 0,0 1 1 0 0,1-2 0 0 0,0 0 0 0 0,0 0-1 0 0,1-1 1 0 0,0-1 0 0 0,0 0-1 0 0,0-1 1 0 0,1 0 0 0 0,-1-2 0 0 0,1 1-1 0 0,0-2 1 0 0,-1 0 0 0 0,1-1-1 0 0,29-2 1 0 0,-40 1-489 0 0,0 0 0 0 0,0 0-1 0 0,0-1 1 0 0,0 1 0 0 0,0-1 0 0 0,0 0 0 0 0,0 0-1 0 0,-1 0 1 0 0,6-4 0 0 0,6-7-4778 0 0,-5 5 182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197 242 6559 0 0,'1'-3'150'0'0,"39"-77"1242"0"0,-25 60 1779 0 0,6-14-945 0 0,13-50 147 0 0,-33 82-2271 0 0,2-8 247 0 0,0 1 303 0 0,-11 17-448 0 0,-18 28-169 0 0,-24 47 0 0 0,-17 22 76 0 0,14-33-285 0 0,-21 27-3524 0 0,57-78 2145 0 0,-3-4-14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14511 0 0,'2'-2'331'0'0,"16"-15"130"0"0,0 0 0 0 0,22-13 0 0 0,-38 29-440 0 0,-1 0 0 0 0,0 0 0 0 0,1 0 0 0 0,-1 1 0 0 0,1-1 1 0 0,-1 0-1 0 0,1 1 0 0 0,-1-1 0 0 0,1 1 0 0 0,-1 0 0 0 0,1 0 1 0 0,0-1-1 0 0,-1 1 0 0 0,1 0 0 0 0,-1 0 0 0 0,1 0 0 0 0,0 1 1 0 0,-1-1-1 0 0,1 0 0 0 0,-1 1 0 0 0,1-1 0 0 0,-1 1 0 0 0,1-1 1 0 0,-1 1-1 0 0,1 0 0 0 0,-1-1 0 0 0,1 1 0 0 0,-1 0 0 0 0,0 0 1 0 0,0 0-1 0 0,1 0 0 0 0,-1 0 0 0 0,0 1 0 0 0,0-1 0 0 0,0 0 1 0 0,0 0-1 0 0,0 1 0 0 0,0-1 0 0 0,-1 0 0 0 0,2 3 0 0 0,3 5 87 0 0,0 1-1 0 0,-1 0 1 0 0,0 0-1 0 0,3 14 1 0 0,-6-22-83 0 0,6 26 89 0 0,-2 0-1 0 0,0 0 1 0 0,-2 0-1 0 0,-1 43 0 0 0,-3-26-201 0 0,-3 0 0 0 0,-10 49 0 0 0,13-86-114 0 0,-1 0 1 0 0,0-1 0 0 0,0 1-1 0 0,0-1 1 0 0,-1 1-1 0 0,-1-1 1 0 0,1 0-1 0 0,-1 0 1 0 0,-4 6-1 0 0,6-12-72 0 0,0 1 0 0 0,0-1 0 0 0,0 0 0 0 0,0 0-1 0 0,0 0 1 0 0,0-1 0 0 0,0 1 0 0 0,0 0 0 0 0,0-1 0 0 0,0 0-1 0 0,0 1 1 0 0,0-1 0 0 0,-1 0 0 0 0,1 0 0 0 0,0 0 0 0 0,0 0-1 0 0,0 0 1 0 0,-5-2 0 0 0,-8-3-1357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11743 0 0,'0'0'1068'0'0,"1"1"-877"0"0,36 22 547 0 0,-26-15-188 0 0,1 0 1 0 0,0-1-1 0 0,1-1 1 0 0,18 8 0 0 0,-11-8-451 0 0,1 0 0 0 0,0-1 0 0 0,1-2 1 0 0,-1 0-1 0 0,1-1 0 0 0,0-1 0 0 0,-1-1 1 0 0,1-1-1 0 0,0-1 0 0 0,30-6 0 0 0,-39 5-168 0 0,0-1-1 0 0,-1 0 0 0 0,0 0 0 0 0,0-1 0 0 0,0-1 0 0 0,0 0 0 0 0,-1-1 1 0 0,0 0-1 0 0,0 0 0 0 0,-1-1 0 0 0,0-1 0 0 0,0 0 0 0 0,-1 0 0 0 0,0-1 1 0 0,-1 0-1 0 0,0 0 0 0 0,-1-1 0 0 0,10-17 0 0 0,-11 16 10 0 0,-1 0 0 0 0,0 0-1 0 0,-1 0 1 0 0,0 0 0 0 0,4-26-1 0 0,-7 28 34 0 0,-1 1-1 0 0,0-1 1 0 0,0 1-1 0 0,-1 0 1 0 0,0-1-1 0 0,-1 1 0 0 0,0-1 1 0 0,-1 1-1 0 0,1 0 1 0 0,-6-11-1 0 0,4 11 41 0 0,3 7 468 0 0,-1 3-386 0 0,-1 2-69 0 0,1-1-1 0 0,-1 0 0 0 0,0 1 1 0 0,1-1-1 0 0,0 1 0 0 0,0 0 1 0 0,0 0-1 0 0,0 0 0 0 0,0 0 1 0 0,0 0-1 0 0,1 0 0 0 0,-2 6 1 0 0,-12 47 267 0 0,9-31-171 0 0,-33 163 264 0 0,-9 32-136 0 0,42-198-239 0 0,5-20-13 0 0,2 13-77 0 0,-1-13 110 0 0,19-16-331 0 0,1-4 270 0 0,-2-2-1 0 0,19-23 1 0 0,-20 22 19 0 0,0 2 0 0 0,23-21 1 0 0,-39 39 20 0 0,1-1 0 0 0,-1 1 0 0 0,0 0 1 0 0,1-1-1 0 0,-1 1 0 0 0,1 0 0 0 0,0 0 0 0 0,-1 0 0 0 0,1 1 1 0 0,0-1-1 0 0,-1 0 0 0 0,1 0 0 0 0,0 1 0 0 0,3-1 1 0 0,-1 0 25 0 0,-2 1-30 0 0,0 1 0 0 0,0-1-1 0 0,0 1 1 0 0,0-1 0 0 0,0 1 0 0 0,-1 0-1 0 0,1 0 1 0 0,0 0 0 0 0,-1 0 0 0 0,1 0-1 0 0,0 0 1 0 0,-1 0 0 0 0,1 0 0 0 0,-1 1-1 0 0,0-1 1 0 0,1 1 0 0 0,-1-1-1 0 0,2 4 1 0 0,10 15 31 0 0,21 42 0 0 0,-24-41 54 0 0,1-1 0 0 0,18 26 0 0 0,-26-42-71 0 0,0-1 1 0 0,0 0-1 0 0,0 1 0 0 0,0-1 0 0 0,1 0 0 0 0,0-1 1 0 0,-1 1-1 0 0,1 0 0 0 0,0-1 0 0 0,0 0 0 0 0,0 0 0 0 0,1 0 1 0 0,-1-1-1 0 0,0 1 0 0 0,1-1 0 0 0,-1 0 0 0 0,1 0 1 0 0,-1-1-1 0 0,7 1 0 0 0,-5-1-5 0 0,0-1 0 0 0,0 0 1 0 0,0 1-1 0 0,-1-2 0 0 0,1 1 1 0 0,0-1-1 0 0,0 0 0 0 0,-1 0 0 0 0,1-1 1 0 0,-1 1-1 0 0,1-1 0 0 0,-1-1 1 0 0,0 1-1 0 0,5-5 0 0 0,1-2-68 0 0,0 0-1 0 0,0-2 1 0 0,-1 1-1 0 0,-1-1 1 0 0,0 0-1 0 0,0-1 1 0 0,-1 0-1 0 0,-1-1 1 0 0,7-16-1 0 0,-9 18 23 0 0,-1 1 0 0 0,-1-1 0 0 0,0 0 0 0 0,0 0 0 0 0,-1 0 0 0 0,-1 0 0 0 0,0-1 0 0 0,-1 1 0 0 0,0 0-1 0 0,-1 0 1 0 0,0-1 0 0 0,-3-11 0 0 0,3 20 15 0 0,0 0 0 0 0,0 0 0 0 0,0 0 0 0 0,-1 0-1 0 0,0 0 1 0 0,1 0 0 0 0,-1 0 0 0 0,-1 0 0 0 0,1 1 0 0 0,0-1 0 0 0,-6-5-1 0 0,2 3 17 0 0,3 4 42 0 0,1 1-43 0 0,1 0 0 0 0,0 0 1 0 0,-1 0-1 0 0,1 1 1 0 0,-1-1-1 0 0,0 0 0 0 0,1 1 1 0 0,-1 0-1 0 0,1-1 1 0 0,-1 1-1 0 0,0 0 1 0 0,1 0-1 0 0,-1 0 0 0 0,0 0 1 0 0,1 0-1 0 0,-1 0 1 0 0,0 0-1 0 0,-2 1 0 0 0,-1 1-7 0 0,3-2 5 0 0,0 1 0 0 0,0 0 0 0 0,0-1 1 0 0,0 1-1 0 0,1 0 0 0 0,-1 0 1 0 0,0 0-1 0 0,0 1 0 0 0,1-1 1 0 0,-1 0-1 0 0,1 1 0 0 0,-1-1 0 0 0,1 1 1 0 0,-1-1-1 0 0,1 1 0 0 0,0 0 1 0 0,-2 2-1 0 0,-14 31 198 0 0,17-34-191 0 0,-4 9 52 0 0,1 1 0 0 0,0 1 0 0 0,1-1 0 0 0,0 0 0 0 0,1 0 0 0 0,0 1-1 0 0,2 17 1 0 0,1 5 141 0 0,9 41 0 0 0,-9-66-55 0 0,0 0-1 0 0,1-1 1 0 0,0 1 0 0 0,7 15 0 0 0,-8-20-127 0 0,0 0 0 0 0,0 0 0 0 0,0-1 0 0 0,1 1 0 0 0,0-1 0 0 0,-1 0 0 0 0,1 0 0 0 0,1 0 0 0 0,-1 0 0 0 0,0 0 0 0 0,1-1 0 0 0,4 3 1 0 0,-7-5-129 0 0,1 1 1 0 0,-1-1 0 0 0,1 0-1 0 0,-1 0 1 0 0,1 0 0 0 0,-1 0-1 0 0,1 0 1 0 0,0 0 0 0 0,-1 0-1 0 0,1-1 1 0 0,-1 1 0 0 0,1 0 0 0 0,-1-1-1 0 0,1 0 1 0 0,-1 1 0 0 0,0-1-1 0 0,1 0 1 0 0,-1 1 0 0 0,0-1-1 0 0,1 0 1 0 0,-1 0 0 0 0,0 0 0 0 0,0 0-1 0 0,2-2 1 0 0,8-11-816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35 228 11863 0 0,'0'0'267'0'0,"-3"-1"42"0"0,2 0-295 0 0,0 1 0 0 0,1 0 0 0 0,-1 0 1 0 0,0 0-1 0 0,1-1 0 0 0,-1 1 0 0 0,0 0 0 0 0,1-1 0 0 0,-1 1 0 0 0,0-1 0 0 0,1 1 0 0 0,-1 0 0 0 0,1-1 0 0 0,-1 1 0 0 0,1-1 0 0 0,-1 0 0 0 0,1 1 0 0 0,0-1 0 0 0,-1 1 1 0 0,1-1-1 0 0,-1 0 0 0 0,1 1 0 0 0,0-1 0 0 0,0 0 0 0 0,-1 1 0 0 0,1-2 0 0 0,3-23 303 0 0,-1 16-294 0 0,0-9 67 0 0,0-1 0 0 0,-2 1 0 0 0,-1-22-1 0 0,1-25 266 0 0,1 47 908 0 0,-2 22 708 0 0,-2 34 1089 0 0,1-19-3870 0 0,-3 202 547 0 0,1 4 16 0 0,1-200 252 0 0,-5 96 75 0 0,7-102-72 0 0,2 1 1 0 0,0-1-1 0 0,1 0 1 0 0,6 22-1 0 0,-7-36-39 0 0,0-1-1 0 0,1 0 1 0 0,0 0 0 0 0,-1 0 0 0 0,1-1 0 0 0,1 1-1 0 0,-1 0 1 0 0,0-1 0 0 0,1 1 0 0 0,0-1-1 0 0,5 5 1 0 0,-6-7-13 0 0,1 0 0 0 0,-1 0 1 0 0,0 0-1 0 0,1 0 0 0 0,-1-1 0 0 0,1 1 0 0 0,-1-1 0 0 0,1 0 0 0 0,-1 0 1 0 0,1 1-1 0 0,-1-2 0 0 0,1 1 0 0 0,-1 0 0 0 0,1 0 0 0 0,-1-1 0 0 0,1 0 0 0 0,-1 1 1 0 0,0-1-1 0 0,1 0 0 0 0,-1 0 0 0 0,0 0 0 0 0,0 0 0 0 0,1-1 0 0 0,-1 1 0 0 0,0-1 1 0 0,0 1-1 0 0,0-1 0 0 0,2-2 0 0 0,6-7-641 0 0,0 1 1 0 0,-1-1-1 0 0,14-21 1 0 0,-19 27 212 0 0,35-46-3143 0 0,-16 24 1760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13247 0 0,'0'0'643'0'0,"1"2"-278"0"0,4 19 109 0 0,-1 0 1 0 0,-1 1-1 0 0,0-1 0 0 0,-2 1 0 0 0,-1 30 0 0 0,3 41 985 0 0,-3-84-1363 0 0,4 2-107 0 0,0-1 9 0 0,-4-7-2 0 0,1-1 1 0 0,0 0-1 0 0,0 0 1 0 0,0 0-1 0 0,0 0 0 0 0,0 0 1 0 0,0 0-1 0 0,0 0 1 0 0,1-1-1 0 0,-1 1 1 0 0,1 0-1 0 0,-1-1 0 0 0,1 1 1 0 0,-1-1-1 0 0,1 1 1 0 0,0-1-1 0 0,0 0 1 0 0,0 0-1 0 0,0 0 0 0 0,0 0 1 0 0,0 0-1 0 0,0 0 1 0 0,0 0-1 0 0,0-1 0 0 0,0 1 1 0 0,1-1-1 0 0,-1 1 1 0 0,0-1-1 0 0,0 0 1 0 0,4 0-1 0 0,-3-1-174 0 0,1 1-1 0 0,-1-1 1 0 0,0 0 0 0 0,0 0 0 0 0,1 0-1 0 0,-1-1 1 0 0,3-1 0 0 0,17-14-5017 0 0,-11 5 52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76 14167 0 0,'0'0'647'0'0,"-3"11"217"0"0,1-2-729 0 0,1 0 1 0 0,0 0-1 0 0,1-1 0 0 0,-1 1 1 0 0,2 0-1 0 0,-1 0 0 0 0,1 0 1 0 0,0 0-1 0 0,1 0 0 0 0,0-1 1 0 0,5 13-1 0 0,-6-19-87 0 0,4 6 38 0 0,-1-4-21 0 0,-4-3-65 0 0,1 0 1 0 0,-1-1-1 0 0,1 1 0 0 0,0 0 1 0 0,-1 0-1 0 0,1-1 1 0 0,0 1-1 0 0,-1 0 1 0 0,1-1-1 0 0,0 1 1 0 0,0-1-1 0 0,0 1 1 0 0,-1-1-1 0 0,1 1 1 0 0,0-1-1 0 0,0 1 1 0 0,0-1-1 0 0,0 0 1 0 0,0 0-1 0 0,1 1 1 0 0,1-1-1 0 0,-1 0 3 0 0,0 1 0 0 0,0-1 0 0 0,0 0 0 0 0,0 0 0 0 0,0 1 0 0 0,0-2 0 0 0,0 1 0 0 0,0 0 0 0 0,0 0 0 0 0,0 0 0 0 0,0-1 0 0 0,0 0 0 0 0,0 1 0 0 0,0-1 0 0 0,0 0 0 0 0,0 0 0 0 0,-1 0 0 0 0,1 0 0 0 0,0 0 0 0 0,0 0 0 0 0,-1 0 0 0 0,1 0 0 0 0,-1-1 0 0 0,1 1 0 0 0,-1-1 0 0 0,0 1 0 0 0,2-3 0 0 0,-1 1 132 0 0,2-2-102 0 0,0-1 0 0 0,0 1 0 0 0,-1-1 0 0 0,0 0 0 0 0,0 0 0 0 0,0 0 0 0 0,-1 0 0 0 0,0-1 1 0 0,0 1-1 0 0,-1-1 0 0 0,0 1 0 0 0,0-1 0 0 0,0-9 0 0 0,0 7-264 0 0,-1 1 1 0 0,-1 0-1 0 0,0 0 0 0 0,0 0 0 0 0,0-1 1 0 0,-1 1-1 0 0,0 0 0 0 0,-1 1 1 0 0,1-1-1 0 0,-6-9 0 0 0,8 16 123 0 0,-1 0-1 0 0,1 0 1 0 0,-1 0 0 0 0,0 1-1 0 0,1-1 1 0 0,-1 0 0 0 0,0 0-1 0 0,0 0 1 0 0,0 1-1 0 0,1-1 1 0 0,-1 0 0 0 0,0 1-1 0 0,0-1 1 0 0,0 1 0 0 0,0-1-1 0 0,0 1 1 0 0,0-1-1 0 0,0 1 1 0 0,0 0 0 0 0,0-1-1 0 0,0 1 1 0 0,-1 0-1 0 0,1 0 1 0 0,0 0 0 0 0,0 0-1 0 0,0 0 1 0 0,0 0 0 0 0,0 0-1 0 0,0 0 1 0 0,0 1-1 0 0,0-1 1 0 0,0 0 0 0 0,0 1-1 0 0,0-1 1 0 0,0 0-1 0 0,0 1 1 0 0,-2 1 0 0 0,0 0-251 0 0,-1 0 1 0 0,1 0 0 0 0,0 0-1 0 0,0 1 1 0 0,0 0-1 0 0,0-1 1 0 0,1 1 0 0 0,-5 6-1 0 0,-2 6-2817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12319 0 0,'1'1'564'0'0,"7"6"-405"0"0,-1 1 0 0 0,0-1 1 0 0,0 2-1 0 0,-1-1 0 0 0,0 0 0 0 0,0 1 0 0 0,-1 0 0 0 0,0 1 0 0 0,-1-1 0 0 0,0 1 0 0 0,3 12 0 0 0,-4-9 20 0 0,1 0-1 0 0,-2 0 1 0 0,0 1-1 0 0,-1-1 1 0 0,0 1 0 0 0,-1 0-1 0 0,0-1 1 0 0,-4 20-1 0 0,4-32-174 0 0,0 3 133 0 0,-1 0 1 0 0,0 0-1 0 0,0-1 0 0 0,0 1 1 0 0,0 0-1 0 0,0-1 0 0 0,-1 1 1 0 0,-3 4-1 0 0,4-10-77 0 0,0-1-1 0 0,0 1 1 0 0,-1-1 0 0 0,2 1-1 0 0,-1-1 1 0 0,0 1-1 0 0,-1-5 1 0 0,2 4-41 0 0,0-5-26 0 0,1 0 0 0 0,-1 0-1 0 0,2 0 1 0 0,-1 0 0 0 0,1 1-1 0 0,0-1 1 0 0,1 0 0 0 0,7-14-1 0 0,-2 6-58 0 0,1 0 0 0 0,21-27 0 0 0,-22 33 30 0 0,0 0-1 0 0,2 0 0 0 0,-1 1 1 0 0,1 0-1 0 0,0 0 1 0 0,14-8-1 0 0,-21 16 32 0 0,0-1 0 0 0,0 0 0 0 0,1 1 0 0 0,-1 0 0 0 0,0-1 0 0 0,1 1 0 0 0,-1 1 0 0 0,1-1 0 0 0,-1 0 0 0 0,1 1 0 0 0,-1 0 0 0 0,6 0 0 0 0,-7 0 1 0 0,1 1 0 0 0,-1-1 1 0 0,1 1-1 0 0,-1 0 0 0 0,0 0 1 0 0,1 0-1 0 0,-1 0 0 0 0,0 1 1 0 0,0-1-1 0 0,1 1 0 0 0,-1-1 1 0 0,0 1-1 0 0,0 0 1 0 0,-1-1-1 0 0,1 1 0 0 0,0 0 1 0 0,-1 0-1 0 0,1 1 0 0 0,1 1 1 0 0,3 7-54 0 0,0 1 0 0 0,-1 0 0 0 0,0 0 0 0 0,0 0 0 0 0,-2 0 0 0 0,1 1 0 0 0,-2 0 0 0 0,2 15 0 0 0,-1 27-5132 0 0,-3-37 117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0 339 17391 0 0,'0'4'396'0'0,"1"-3"-356"0"0,-1 0 0 0 0,0 0 0 0 0,0 0 0 0 0,0 0 0 0 0,1 0 0 0 0,-1 0 0 0 0,0 0 0 0 0,1 0 0 0 0,-1 0 0 0 0,1 0 0 0 0,0 0 0 0 0,-1 0 0 0 0,1-1 0 0 0,0 1 0 0 0,-1 0 0 0 0,1 0 0 0 0,0 0 0 0 0,0-1 0 0 0,-1 1 0 0 0,1-1 0 0 0,0 1 0 0 0,0 0 0 0 0,0-1 0 0 0,0 1 0 0 0,1-1 0 0 0,2 1 19 0 0,-1 0-1 0 0,1 0 1 0 0,0 0-1 0 0,-1-1 1 0 0,1 1-1 0 0,0-1 1 0 0,6 0-1 0 0,-7-1-62 0 0,1 1-1 0 0,-1-1 1 0 0,0 1-1 0 0,0-1 0 0 0,0 0 1 0 0,0 0-1 0 0,0 0 1 0 0,0-1-1 0 0,0 1 1 0 0,0-1-1 0 0,-1 0 1 0 0,1 1-1 0 0,-1-1 1 0 0,5-4-1 0 0,-3 1-64 0 0,1 0-1 0 0,-1 0 1 0 0,-1 0-1 0 0,1 0 1 0 0,-1-1 0 0 0,5-11-1 0 0,-1 1-139 0 0,-2-1 0 0 0,0-1 0 0 0,-1 1-1 0 0,3-26 1 0 0,-5 28 267 0 0,-1 1-1 0 0,0-1 0 0 0,-1 1 1 0 0,-1-1-1 0 0,-1 0 0 0 0,0 1 1 0 0,0-1-1 0 0,-2 1 0 0 0,-6-19 1 0 0,10 32-74 0 0,-1-1 0 0 0,1 1 0 0 0,-1-1 1 0 0,0 1-1 0 0,0 0 0 0 0,1-1 1 0 0,-1 1-1 0 0,0 0 0 0 0,0 0 0 0 0,0 0 1 0 0,0 0-1 0 0,0 0 0 0 0,0 0 0 0 0,-1 0 1 0 0,1 0-1 0 0,0 0 0 0 0,-1 0 1 0 0,1 1-1 0 0,0-1 0 0 0,-2 0 0 0 0,1 1-11 0 0,1 0-1 0 0,0 0 1 0 0,0 0-1 0 0,-1 0 1 0 0,1 0-1 0 0,0 1 0 0 0,0-1 1 0 0,0 0-1 0 0,-1 1 1 0 0,1-1-1 0 0,0 1 0 0 0,0-1 1 0 0,0 1-1 0 0,0 0 1 0 0,0-1-1 0 0,0 1 0 0 0,0 0 1 0 0,-1 1-1 0 0,-2 2-69 0 0,0 1 1 0 0,0-1-1 0 0,1 1 0 0 0,0-1 0 0 0,0 1 0 0 0,0 0 0 0 0,-2 6 0 0 0,-6 22 168 0 0,2-1-1 0 0,1 1 0 0 0,1 1 1 0 0,2-1-1 0 0,2 1 1 0 0,1 0-1 0 0,1 0 0 0 0,2 0 1 0 0,10 64-1 0 0,-11-93-22 0 0,1-1-1 0 0,0 0 1 0 0,0 0-1 0 0,1 0 1 0 0,-1 0-1 0 0,1 0 1 0 0,0-1 0 0 0,0 1-1 0 0,0 0 1 0 0,0-1-1 0 0,1 0 1 0 0,-1 1-1 0 0,1-1 1 0 0,0 0-1 0 0,0 0 1 0 0,0 0-1 0 0,7 3 1 0 0,-6-3-45 0 0,0-1 0 0 0,0-1 0 0 0,1 1 0 0 0,-1-1 0 0 0,1 0 0 0 0,0 0 0 0 0,-1 0 0 0 0,1 0 0 0 0,0-1 0 0 0,-1 0 0 0 0,1 0 0 0 0,0 0 0 0 0,0-1 0 0 0,-1 1 0 0 0,8-3 0 0 0,25-6-292 0 0,0-2 0 0 0,-1-2-1 0 0,0-1 1 0 0,-1-2 0 0 0,0-1-1 0 0,-2-2 1 0 0,0-1 0 0 0,45-37-1 0 0,-69 50 348 0 0,-1 0 0 0 0,0-1 0 0 0,9-11-1 0 0,-15 16 23 0 0,0 0-1 0 0,0 0 1 0 0,0 0-1 0 0,-1 0 1 0 0,1 0-1 0 0,-1-1 1 0 0,1 1-1 0 0,-1-1 1 0 0,0 1-1 0 0,-1-1 1 0 0,1 1-1 0 0,-1-1 1 0 0,1-4-1 0 0,-1 7-46 0 0,0 0 0 0 0,-1-1 0 0 0,1 1 1 0 0,0 0-1 0 0,-1 0 0 0 0,1-1 0 0 0,-1 1 0 0 0,1 0 0 0 0,-1 0 0 0 0,0 0 0 0 0,1 0 0 0 0,-1 0 0 0 0,0 0 0 0 0,0-1 0 0 0,0 2 0 0 0,0-1 0 0 0,0 0 0 0 0,0 0 1 0 0,0 0-1 0 0,0 0 0 0 0,0 1 0 0 0,0-1 0 0 0,0 0 0 0 0,0 1 0 0 0,-1-1 0 0 0,1 1 0 0 0,0 0 0 0 0,0-1 0 0 0,-1 1 0 0 0,1 0 0 0 0,-2-1 0 0 0,-3 1-42 0 0,0-1 0 0 0,1 0 0 0 0,-1 1 0 0 0,0 0 0 0 0,-8 2 0 0 0,6-1 15 0 0,0 1 0 0 0,-1 1 1 0 0,1 0-1 0 0,0 0 0 0 0,0 1 0 0 0,1-1 0 0 0,-1 2 0 0 0,1-1 0 0 0,0 1 0 0 0,0 0 1 0 0,0 1-1 0 0,1-1 0 0 0,-8 10 0 0 0,3-3-32 0 0,2 0 1 0 0,0 1-1 0 0,0-1 1 0 0,1 2-1 0 0,0 0 0 0 0,-8 21 1 0 0,15-30 64 0 0,0-1 1 0 0,0 1-1 0 0,0-1 0 0 0,0 1 1 0 0,1-1-1 0 0,-1 1 0 0 0,1 0 1 0 0,1 6-1 0 0,-1 5-164 0 0,2-14 132 0 0,0 0 0 0 0,-1-1 0 0 0,1 1-1 0 0,0-1 1 0 0,0 0 0 0 0,0 0 0 0 0,0 1-1 0 0,0-1 1 0 0,0 0 0 0 0,0 0 0 0 0,0-1-1 0 0,5 2 1 0 0,-2-2-20 0 0,1 1 0 0 0,-1-1 0 0 0,0-1 0 0 0,1 1 0 0 0,-1-1-1 0 0,0 0 1 0 0,1 0 0 0 0,-1 0 0 0 0,0-1 0 0 0,0 0 0 0 0,0 0-1 0 0,0 0 1 0 0,7-5 0 0 0,0 0 76 0 0,-1-1-1 0 0,1 0 0 0 0,-1 0 1 0 0,11-12-1 0 0,8-16-131 0 0,-5 2 54 0 0,-24 33 483 0 0,1 2-443 0 0,-1 1-1 0 0,0 0 1 0 0,1 0 0 0 0,-1 0-1 0 0,0 0 1 0 0,0 0 0 0 0,0 0-1 0 0,0 1 1 0 0,0-1-1 0 0,0 0 1 0 0,-1 1 0 0 0,1 2-1 0 0,3 14-62 0 0,-1 1 0 0 0,0-1-1 0 0,-2 1 1 0 0,0 0 0 0 0,-1 0-1 0 0,-2 0 1 0 0,-6 38 0 0 0,8-55-216 0 0,-1 6 273 0 0,0-6-1468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0 190 16239 0 0,'0'0'1234'0'0,"1"1"-840"0"0,6 6-254 0 0,-6-6-128 0 0,1 0 1 0 0,-1 1-1 0 0,1-1 0 0 0,-1 1 0 0 0,0-1 0 0 0,1 1 0 0 0,-1-1 1 0 0,0 1-1 0 0,0 0 0 0 0,0 0 0 0 0,0-1 0 0 0,-1 1 1 0 0,1 0-1 0 0,0 0 0 0 0,-1 0 0 0 0,1 0 0 0 0,-1 0 0 0 0,0 3 1 0 0,3 13 27 0 0,11 67 163 0 0,-13-83 578 0 0,-1-1-762 0 0,0-1 0 0 0,0 1 0 0 0,0-1 1 0 0,1 1-1 0 0,-1 0 0 0 0,0-1 0 0 0,1 1 0 0 0,-1-1 0 0 0,0 1 0 0 0,1-1 0 0 0,-1 1 0 0 0,1-1 0 0 0,-1 1 0 0 0,1-1 0 0 0,-1 0 0 0 0,1 1 1 0 0,-1-1-1 0 0,1 0 0 0 0,-1 1 0 0 0,1-1 0 0 0,-1 0 0 0 0,1 0 0 0 0,0 1 0 0 0,-1-1 0 0 0,1 0 0 0 0,0 0 0 0 0,-1 0 0 0 0,1 0 0 0 0,-1 0 1 0 0,1 0-1 0 0,0 0 0 0 0,-1 0 0 0 0,1 0 0 0 0,0 0 0 0 0,-1 0 0 0 0,1 0 0 0 0,-1-1 0 0 0,1 1 0 0 0,0 0 0 0 0,-1 0 0 0 0,1-1 0 0 0,-1 1 1 0 0,1 0-1 0 0,-1-1 0 0 0,1 1 0 0 0,-1 0 0 0 0,1-1 0 0 0,-1 1 0 0 0,1-1 0 0 0,-1 1 0 0 0,1-1 0 0 0,88-132 683 0 0,-5-3-1770 0 0,-48 77-3044 0 0,-33 54 3493 0 0,3-5-3321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14743 0 0,'0'0'672'0'0,"0"2"-9"0"0,0 8-424 0 0,6 34 1285 0 0,-6-42-1415 0 0,0 20 71 0 0,0-10-130 0 0,-1 1 0 0 0,0-1 0 0 0,0 0 0 0 0,-2 1-1 0 0,1-1 1 0 0,-8 19 0 0 0,9-29-26 0 0,-8 1-2225 0 0,7-3 1338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1 346 14743 0 0,'0'0'1580'0'0,"20"12"-3697"0"0,-15-11 2107 0 0,-1 1 0 0 0,0-1 1 0 0,0 0-1 0 0,1-1 0 0 0,-1 1 0 0 0,1-1 1 0 0,-1 0-1 0 0,1 0 0 0 0,-1 0 0 0 0,1 0 1 0 0,-1-1-1 0 0,0 0 0 0 0,1 0 0 0 0,-1 0 1 0 0,0 0-1 0 0,0-1 0 0 0,1 1 0 0 0,-1-1 1 0 0,0 0-1 0 0,-1-1 0 0 0,1 1 0 0 0,0-1 1 0 0,-1 1-1 0 0,1-1 0 0 0,-1 0 0 0 0,0 0 0 0 0,3-4 1 0 0,0 0 54 0 0,-1 1 1 0 0,-1-1 0 0 0,1 0 0 0 0,-1 0-1 0 0,-1-1 1 0 0,1 1 0 0 0,-1-1-1 0 0,0 0 1 0 0,-1 0 0 0 0,0 0-1 0 0,0 0 1 0 0,-1 0 0 0 0,1-16 0 0 0,-1 18-117 0 0,-1 1 0 0 0,0-1 0 0 0,0 1 1 0 0,-1-1-1 0 0,0 1 0 0 0,0 0 0 0 0,0-1 0 0 0,0 1 1 0 0,-1 0-1 0 0,0 0 0 0 0,-2-5 0 0 0,3 9 63 0 0,0 0 0 0 0,0 1 0 0 0,0-1-1 0 0,1 0 1 0 0,-1 1 0 0 0,0-1-1 0 0,0 0 1 0 0,0 1 0 0 0,0-1 0 0 0,0 1-1 0 0,0 0 1 0 0,0-1 0 0 0,-1 1 0 0 0,1 0-1 0 0,0 0 1 0 0,0-1 0 0 0,0 1 0 0 0,0 0-1 0 0,0 0 1 0 0,0 0 0 0 0,0 0 0 0 0,-1 0-1 0 0,1 1 1 0 0,0-1 0 0 0,0 0 0 0 0,0 1-1 0 0,0-1 1 0 0,0 0 0 0 0,0 1 0 0 0,0-1-1 0 0,0 1 1 0 0,0-1 0 0 0,-1 2-1 0 0,-3 1 21 0 0,1 0-1 0 0,-1 0 0 0 0,1 0 0 0 0,0 1 0 0 0,-5 5 0 0 0,2 1-7 0 0,0 0 1 0 0,1 0 0 0 0,0 0 0 0 0,1 1-1 0 0,0 0 1 0 0,1 0 0 0 0,-6 18 0 0 0,6-12 36 0 0,1 0 0 0 0,0 0 0 0 0,1 0 0 0 0,0 29 1 0 0,2-41-198 0 0,1-1 1 0 0,-1 1-1 0 0,1 0 1 0 0,0-1-1 0 0,0 1 1 0 0,0 0-1 0 0,0-1 1 0 0,1 1-1 0 0,3 5 1 0 0,2 0-4260 0 0</inkml:trace>
  <inkml:trace contextRef="#ctx0" brushRef="#br0" timeOffset="1">423 0 14855 0 0,'0'0'1488'0'0,"2"2"-1358"0"0,0 0-134 0 0,0 1 1 0 0,-1-1 0 0 0,1 0 0 0 0,-1 1 0 0 0,0-1-1 0 0,1 1 1 0 0,-1-1 0 0 0,0 1 0 0 0,-1-1 0 0 0,1 1 0 0 0,0 0-1 0 0,-1-1 1 0 0,0 1 0 0 0,1 0 0 0 0,-1 3 0 0 0,0 55-165 0 0,-1-34 121 0 0,0 69 76 0 0,4 182 1150 0 0,20-1-219 0 0,-18-240-715 0 0,-3-14-453 0 0,1 0 0 0 0,11 34 1 0 0,-14-56 78 0 0,1-1 0 0 0,-1 1 0 0 0,0-1 0 0 0,1 1 1 0 0,-1-1-1 0 0,0 0 0 0 0,1 1 0 0 0,-1-1 0 0 0,1 1 0 0 0,-1-1 1 0 0,1 0-1 0 0,-1 0 0 0 0,1 1 0 0 0,-1-1 0 0 0,1 0 1 0 0,-1 0-1 0 0,1 1 0 0 0,-1-1 0 0 0,1 0 0 0 0,-1 0 1 0 0,1 0-1 0 0,0 0 0 0 0,-1 0 0 0 0,1 0 0 0 0,-1 0 0 0 0,1 0 1 0 0,-1 0-1 0 0,1 0 0 0 0,0 0 0 0 0,-1 0 0 0 0,1 0 1 0 0,-1-1-1 0 0,1 1 0 0 0,-1 0 0 0 0,1 0 0 0 0,-1-1 1 0 0,1 1-1 0 0,-1 0 0 0 0,1-1 0 0 0,0 1 0 0 0,10-10-4691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381 51 4375 0 0,'0'0'199'0'0,"7"-11"950"0"0,-3 1-751 0 0,-3 9 152 0 0,0 0 1 0 0,-1 0 0 0 0,1 0-1 0 0,-1 0 1 0 0,1 0 0 0 0,-1 0-1 0 0,0 0 1 0 0,1 0 0 0 0,-1 0-1 0 0,0 0 1 0 0,0 0 0 0 0,0-1-1 0 0,0-1 1 0 0,-7-3 2632 0 0,-5 2-4114 0 0,1 3 901 0 0,-1 0 0 0 0,1 1-1 0 0,0 0 1 0 0,0 0 0 0 0,0 2 0 0 0,0-1 0 0 0,-17 5-1 0 0,-4 4-110 0 0,-38 15-1 0 0,61-20 134 0 0,-1 0 1 0 0,1 0 0 0 0,0 1 0 0 0,0 0-1 0 0,0 1 1 0 0,1 0 0 0 0,-10 10 0 0 0,5-2 8 0 0,0 0 0 0 0,1 0 0 0 0,-11 21 0 0 0,18-28 71 0 0,2 0 0 0 0,-1 0 0 0 0,1 0-1 0 0,0 1 1 0 0,0-1 0 0 0,1 1 0 0 0,1 0 0 0 0,-1-1-1 0 0,1 1 1 0 0,1 0 0 0 0,0 0 0 0 0,0 0 0 0 0,0 0-1 0 0,1 0 1 0 0,1-1 0 0 0,-1 1 0 0 0,2 0 0 0 0,-1-1-1 0 0,1 1 1 0 0,0-1 0 0 0,1 0 0 0 0,5 10 0 0 0,-5-12-115 0 0,0 1 1 0 0,0-1 0 0 0,1 0 0 0 0,-1-1 0 0 0,1 1 0 0 0,0-1-1 0 0,1 0 1 0 0,-1 0 0 0 0,1-1 0 0 0,0 0 0 0 0,0 0 0 0 0,1 0-1 0 0,-1-1 1 0 0,1 1 0 0 0,0-2 0 0 0,0 1 0 0 0,0-1 0 0 0,0 0-1 0 0,0 0 1 0 0,0-1 0 0 0,0 0 0 0 0,1 0 0 0 0,-1-1 0 0 0,1 0-1 0 0,-1 0 1 0 0,0-1 0 0 0,9-1 0 0 0,4-3-859 0 0,0 0-1 0 0,0-2 1 0 0,-1 0 0 0 0,0-1-1 0 0,23-13 1 0 0,-12 4-698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0 11055 0 0,'0'0'1002'0'0,"0"2"-824"0"0,0 37 1371 0 0,10 67 0 0 0,-7-90-1307 0 0,0-1 0 0 0,1 1 0 0 0,0-1 0 0 0,2 0 0 0 0,0 0 1 0 0,0-1-1 0 0,11 18 0 0 0,-15-29-178 0 0,1 0-1 0 0,-1 1 1 0 0,0-1 0 0 0,1 0-1 0 0,0 0 1 0 0,0-1 0 0 0,0 1-1 0 0,0 0 1 0 0,0-1 0 0 0,1 0 0 0 0,-1 0-1 0 0,1 0 1 0 0,-1 0 0 0 0,1-1-1 0 0,0 1 1 0 0,6 1 0 0 0,-7-3-82 0 0,0 1 0 0 0,0-1 1 0 0,-1 0-1 0 0,1-1 1 0 0,0 1-1 0 0,0 0 0 0 0,0-1 1 0 0,0 1-1 0 0,0-1 1 0 0,-1 0-1 0 0,1 0 0 0 0,0 0 1 0 0,-1 0-1 0 0,1-1 0 0 0,0 1 1 0 0,-1-1-1 0 0,0 0 1 0 0,1 1-1 0 0,-1-1 0 0 0,0 0 1 0 0,0 0-1 0 0,0 0 1 0 0,2-3-1 0 0,8-13-155 0 0,-1 1 0 0 0,-1-1 1 0 0,0 0-1 0 0,-1-1 0 0 0,-2-1 0 0 0,0 1 1 0 0,0-1-1 0 0,4-31 0 0 0,-4 29 1083 0 0,-3 19 469 0 0,-1 13-868 0 0,1 29-84 0 0,-2 64 0 0 0,0 6-153 0 0,25 143-3 0 0,-9-111-202 0 0,-1 183-1 0 0,-17-304-117 0 0,-1-1 0 0 0,-1 0 1 0 0,-1 0-1 0 0,-1 0 0 0 0,0 0 0 0 0,-1-1 0 0 0,-10 22 0 0 0,13-35 21 0 0,0-1-1 0 0,0 1 1 0 0,-1 0-1 0 0,0-1 1 0 0,0 1 0 0 0,0-1-1 0 0,0 0 1 0 0,-1 0-1 0 0,1 0 1 0 0,-1-1 0 0 0,0 1-1 0 0,-1-1 1 0 0,1 0-1 0 0,0 0 1 0 0,-1 0-1 0 0,0-1 1 0 0,1 1 0 0 0,-1-1-1 0 0,0 0 1 0 0,0-1-1 0 0,0 1 1 0 0,-1-1 0 0 0,1 0-1 0 0,0 0 1 0 0,0-1-1 0 0,-1 0 1 0 0,1 1-1 0 0,0-2 1 0 0,-1 1 0 0 0,-7-2-1 0 0,-5-2-116 0 0,1 0 1 0 0,-1-2-1 0 0,2 1 0 0 0,-1-2 0 0 0,0-1 0 0 0,1 0 0 0 0,-23-16 1 0 0,17 9-840 0 0,-38-35 1 0 0,12 0-3096 0 0,12 7-1189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0 298 16583 0 0,'12'1'1506'0'0,"-8"0"-1507"0"0,1-1 1 0 0,0 0-1 0 0,0 0 1 0 0,-1-1 0 0 0,1 1-1 0 0,0-1 1 0 0,0 0 0 0 0,-1 0-1 0 0,1-1 1 0 0,-1 1 0 0 0,1-1-1 0 0,-1 0 1 0 0,0 0-1 0 0,0 0 1 0 0,0-1 0 0 0,0 0-1 0 0,0 0 1 0 0,0 0 0 0 0,-1 0-1 0 0,5-5 1 0 0,6-8-339 0 0,-2 0 1 0 0,0-1-1 0 0,15-28 1 0 0,2-2-22 0 0,-26 42 190 0 0,42-56-486 0 0,-12 24-4079 0 0,-14 19 80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4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12439 0 0,'0'0'1248'0'0,"6"9"-1136"0"0,11 13 692 0 0,0-1-1 0 0,2-2 0 0 0,0 1 1 0 0,26 19-1 0 0,29 28 1183 0 0,-45-34-1563 0 0,-1 1 1 0 0,-1 1-1 0 0,42 77 0 0 0,46 127 97 0 0,-84-167-475 0 0,-3 1-1 0 0,29 127 1 0 0,-46-148-120 0 0,-3 0 1 0 0,-2 1 0 0 0,-2 0 0 0 0,-5 98 0 0 0,-2-126-183 0 0,-1-1-1 0 0,0 0 1 0 0,-2 0 0 0 0,-1 0-1 0 0,-1-1 1 0 0,-1 0 0 0 0,-1 0-1 0 0,-1-1 1 0 0,-1-1 0 0 0,-1 0-1 0 0,-1 0 1 0 0,0-1 0 0 0,-2-1-1 0 0,-30 30 1 0 0,-11 4-6270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6791 0 0,'0'0'4528'0'0,"9"10"-3928"0"0,5 14-270 0 0,-1 0 0 0 0,-1 1 0 0 0,16 49-1 0 0,-8-20-32 0 0,-6-15 39 0 0,-1 0 0 0 0,8 49 0 0 0,7 85 866 0 0,-14-73-676 0 0,11 52 488 0 0,8 264-1 0 0,-32-212-42 0 0,-7 315 593 0 0,0-111-216 0 0,6-304-1278 0 0,16 425 299 0 0,30-5 26 0 0,-20-284-311 0 0,37 203 184 0 0,-39-329 86 0 0,8 35-36 0 0,1-6 10 0 0,23 80-467 0 0,-51-205 238 0 0,47 157-204 0 0,-48-158 179 0 0,0 1 1 0 0,1 22 0 0 0,-3 62 262 0 0,-3-100-273 0 0,0 6-27 0 0,1-7-114 0 0,-2-2-811 0 0,-6-4 275 0 0,1 0-1 0 0,0-1 0 0 0,0 1 1 0 0,1-1-1 0 0,-1-1 0 0 0,1 1 1 0 0,1-1-1 0 0,-6-9 1 0 0,-2-12-1209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58 3679 0 0,'0'0'5831'0'0,"9"-16"-3835"0"0,-8 16-1937 0 0,-1 0-1 0 0,0 0 1 0 0,0 0-1 0 0,0-1 1 0 0,0 1-1 0 0,0 0 1 0 0,0 0-1 0 0,0-1 1 0 0,0 1 0 0 0,0 0-1 0 0,0 0 1 0 0,0-1-1 0 0,0 1 1 0 0,0 0-1 0 0,0 0 1 0 0,0-1-1 0 0,0 1 1 0 0,0 0 0 0 0,0 0-1 0 0,0-1 1 0 0,0 1-1 0 0,0 0 1 0 0,0 0-1 0 0,0 0 1 0 0,0-1-1 0 0,0 1 1 0 0,0 0 0 0 0,-1 0-1 0 0,1 0 1 0 0,0-1-1 0 0,0 1 1 0 0,0 0-1 0 0,0 0 1 0 0,-1 0-1 0 0,1-1 1 0 0,0 1 0 0 0,0 0-1 0 0,0 0 1 0 0,-1 0-1 0 0,1 0 1 0 0,0 0-1 0 0,0 0 1 0 0,-1 0-1 0 0,1 0 1 0 0,0-1 0 0 0,0 1-1 0 0,-1 0 1 0 0,1 0-1 0 0,0 0 1 0 0,-16-3 1034 0 0,12 2-1071 0 0,2 1 6 0 0,0 0 0 0 0,0 0 0 0 0,-1 0 0 0 0,1 0 0 0 0,0 1 0 0 0,0-1 0 0 0,0 0 0 0 0,0 1 0 0 0,0 0 0 0 0,0-1 1 0 0,0 1-1 0 0,0 0 0 0 0,0 0 0 0 0,-2 2 0 0 0,-5 2 49 0 0,0 0 1 0 0,1 1 0 0 0,-1 0-1 0 0,1 0 1 0 0,1 1-1 0 0,-1 0 1 0 0,1 0-1 0 0,0 1 1 0 0,-8 11-1 0 0,-1 5 157 0 0,0 0 0 0 0,-13 29 0 0 0,16-18-77 0 0,3 0-136 0 0,8-27-8 0 0,1 0 1 0 0,-1 1-1 0 0,2-1 1 0 0,-1 0-1 0 0,1 0 1 0 0,0 1-1 0 0,1-1 1 0 0,0 0-1 0 0,0 0 1 0 0,1 0 0 0 0,0 0-1 0 0,1 0 1 0 0,-1 0-1 0 0,1 0 1 0 0,1-1-1 0 0,0 1 1 0 0,0-1-1 0 0,0 0 1 0 0,8 10-1 0 0,-2-5-9 0 0,0 1 0 0 0,1-1 0 0 0,0-1 0 0 0,1 0 0 0 0,1-1 0 0 0,-1 0 0 0 0,1-1 0 0 0,1 0 0 0 0,17 8 0 0 0,-22-12 6 0 0,-4-3 10 0 0,0 0-1 0 0,0 0 1 0 0,0 0 0 0 0,0-1-1 0 0,7 2 1 0 0,-5 0 16 0 0,34 4 7 0 0,-38-6-10 0 0,0-1 1 0 0,0 0-1 0 0,0 0 0 0 0,0 0 1 0 0,0 0-1 0 0,0 0 0 0 0,0-1 1 0 0,0 0-1 0 0,0 1 1 0 0,0-1-1 0 0,0 0 0 0 0,0-1 1 0 0,0 1-1 0 0,0 0 0 0 0,-1-1 1 0 0,4-2-1 0 0,-2 1 11 0 0,0 0 1 0 0,-1-1-1 0 0,1 0 0 0 0,-1 1 1 0 0,0-1-1 0 0,-1-1 0 0 0,1 1 1 0 0,0 0-1 0 0,2-7 0 0 0,2-8 57 0 0,-1 0 0 0 0,-1-1 0 0 0,-1 0-1 0 0,3-20 1 0 0,-5 25-70 0 0,2-17 16 0 0,0 0 0 0 0,-3 0-1 0 0,-1-1 1 0 0,-1 1 0 0 0,-1 0-1 0 0,-2-1 1 0 0,-14-52 0 0 0,18 81-88 0 0,-1-1 1 0 0,0 0 0 0 0,0 1 0 0 0,-1-1 0 0 0,1 1 0 0 0,-1 0 0 0 0,0-1 0 0 0,0 1 0 0 0,-1 0 0 0 0,1 0 0 0 0,-1 0-1 0 0,-4-4 1 0 0,1 1 26 0 0,3 4-40 0 0,-1 0-29 0 0,0 1 0 0 0,0-1-1 0 0,-1 1 1 0 0,1 0 0 0 0,-1 0 0 0 0,1 0 0 0 0,-1 1-1 0 0,0 0 1 0 0,0 0 0 0 0,0 0 0 0 0,0 0-1 0 0,1 1 1 0 0,-1-1 0 0 0,0 1 0 0 0,-9 2-1 0 0,6 0-723 0 0,0 1-1 0 0,-1 0 0 0 0,1 0 0 0 0,0 1 1 0 0,0 0-1 0 0,-10 8 0 0 0,13-9-226 0 0,-14 8-3906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5063 0 0,'0'0'6140'0'0,"-1"0"-6088"0"0,1 0-1 0 0,0-1 0 0 0,-1 1 1 0 0,1-1-1 0 0,0 1 0 0 0,0 0 1 0 0,-1-1-1 0 0,1 1 1 0 0,0-1-1 0 0,0 1 0 0 0,0-1 1 0 0,0 1-1 0 0,0-1 0 0 0,0 1 1 0 0,0-1-1 0 0,0 1 0 0 0,0-1 1 0 0,0 1-1 0 0,0-1 1 0 0,0 1-1 0 0,0-1 0 0 0,0 0 1 0 0,24 0 270 0 0,1 1 0 0 0,-1 1 1 0 0,0 1-1 0 0,37 9 0 0 0,16 0 461 0 0,257 6-13 0 0,-97-8-525 0 0,68-5-3 0 0,4 0-36 0 0,112 2 68 0 0,-165-7 113 0 0,-13-9-168 0 0,-80 1-22 0 0,172-9-19 0 0,70-1-25 0 0,-2 7-25 0 0,-118 9 339 0 0,10-1-761 0 0,47 6 434 0 0,-21 1 368 0 0,59 10 41 0 0,-290-7-138 0 0,-21-2-264 0 0,0-4 0 0 0,1-3-1 0 0,69-11 1 0 0,-127 13-112 0 0,34-10-31 0 0,-44 11-104 0 0,-4-2-690 0 0,-3-2 341 0 0,-1 0 1 0 0,1 1-1 0 0,-1 0 0 0 0,0 0 0 0 0,0 0 0 0 0,-1 1 0 0 0,1 0 0 0 0,0 0 1 0 0,-1 1-1 0 0,-7-2 0 0 0,-18-3-1214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37 193 5759 0 0,'0'0'264'0'0,"-1"-2"-8"0"0,-22-57 128 0 0,23 56-352 0 0,0 0-9 0 0,-12-25 82 0 0,72 48 4064 0 0,-24-7-3314 0 0,5-1 103 0 0,2-2 0 0 0,72 9-1 0 0,89-4 385 0 0,-26-12-1108 0 0,-81-2-171 0 0,174-11 85 0 0,-190 5-114 0 0,474-40 37 0 0,-324 24 7 0 0,14-1 156 0 0,152-13-360 0 0,759-9 701 0 0,-836 43-409 0 0,476 7 446 0 0,-498 14-544 0 0,28 2 591 0 0,-298-21-635 0 0,308 20 633 0 0,-324-20-657 0 0,-1 1-14 0 0,4 1-65 0 0,-12-3 94 0 0,9 0 29 0 0,-10 0-132 0 0,4-12-782 0 0,-6 9 533 0 0,0-1-1 0 0,-1 0 0 0 0,1 0 0 0 0,-1 1 1 0 0,0-1-1 0 0,-1 1 0 0 0,1-1 1 0 0,0 1-1 0 0,-1-1 0 0 0,0 1 1 0 0,0 0-1 0 0,0-1 0 0 0,0 1 1 0 0,-3-3-1 0 0,-11-11-1357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7023 0 0,'0'0'1675'0'0,"7"-11"-906"0"0,0 7-308 0 0,-1 0 0 0 0,0 1 0 0 0,1-1-1 0 0,0 1 1 0 0,0 0 0 0 0,12-3-1 0 0,47-9 1009 0 0,244-18 347 0 0,-107 15-1423 0 0,44-13-122 0 0,181-19 119 0 0,-257 32-417 0 0,305-22 204 0 0,-195 22-125 0 0,-34 2-107 0 0,29-2 90 0 0,34-1 71 0 0,-174 14-19 0 0,256-14 18 0 0,-137 12-9 0 0,-66 4-269 0 0,243 15 384 0 0,-419-11-217 0 0,296 9 100 0 0,-188-9 15 0 0,89 11 97 0 0,39 0-39 0 0,-29-3 257 0 0,-219-8-439 0 0,0-1-1 0 0,1 0 0 0 0,-1 0 1 0 0,0 0-1 0 0,0-1 1 0 0,1 1-1 0 0,-1 0 1 0 0,0 0-1 0 0,0-1 0 0 0,1 1 1 0 0,-1 0-1 0 0,0-1 1 0 0,0 1-1 0 0,0-1 0 0 0,0 0 1 0 0,0 1-1 0 0,0-1 1 0 0,2-1-1 0 0,-2 0-58 0 0,-1 1-1 0 0,1 0 1 0 0,-1-1 0 0 0,1 1-1 0 0,-1 0 1 0 0,0-1 0 0 0,1 1-1 0 0,-1-1 1 0 0,0 1-1 0 0,0 0 1 0 0,0-1 0 0 0,0 1-1 0 0,0-1 1 0 0,0 1 0 0 0,-1 0-1 0 0,1-1 1 0 0,-1-2 0 0 0,-12-25-2101 0 0,1 12 1056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8751 0 0,'0'0'5346'0'0,"1"2"-5156"0"0,19 40 473 0 0,-3 2 0 0 0,19 69-1 0 0,10 97 636 0 0,7 137-893 0 0,-20-123-344 0 0,28 241 342 0 0,-9-56-43 0 0,-26-238-255 0 0,81 695 1305 0 0,-96-687-1277 0 0,26 294 1080 0 0,32 131-505 0 0,-46-291-200 0 0,-6-58 172 0 0,-4-108-328 0 0,-10-121 79 0 0,-1-3-1902 0 0,-7-42-1226 0 0,2 5-2318 0 0,-1 0-1513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0 436 8639 0 0,'2'-17'656'0'0,"1"-12"-1076"0"0,1-1 0 0 0,2 1 0 0 0,0 0-1 0 0,3 0 1 0 0,11-30 0 0 0,25-37-596 0 0,1 2 4088 0 0,-45 92-2719 0 0,-1 1-297 0 0,1 0-1 0 0,-1 0 1 0 0,0 0-1 0 0,1 0 1 0 0,-1 0-1 0 0,1 0 1 0 0,0 0-1 0 0,-1 0 1 0 0,1 0-1 0 0,0 0 1 0 0,-1 0-1 0 0,1 0 1 0 0,0 0-1 0 0,0 1 0 0 0,0-1 1 0 0,0 0-1 0 0,1 0 1 0 0,8-4 1717 0 0,-1 7 3839 0 0,-8-1-5349 0 0,10 37 122 0 0,-3-1-445 0 0,27 138 280 0 0,17 91 309 0 0,-12-71-396 0 0,71 676 177 0 0,-68-404 176 0 0,-21-193 25 0 0,63 646 1088 0 0,-55-678-1259 0 0,25 242 358 0 0,-23 2-408 0 0,-36-248-58 0 0,2 72 612 0 0,3-298-828 0 0,6 40 285 0 0,-7-50-349 0 0,-2 4-3057 0 0,-1-11 1604 0 0,-4-13-3940 0 0,3 4-849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 4719 0 0,'0'0'784'0'0,"3"-15"-138"0"0,-7-4 7460 0 0,-7 25-7114 0 0,8 0-843 0 0,0 0 0 0 0,0 0-1 0 0,0 1 1 0 0,1-1 0 0 0,0 1 0 0 0,0 0-1 0 0,1-1 1 0 0,-1 9 0 0 0,-3 61 472 0 0,4-48-453 0 0,14 332 1133 0 0,1-133-684 0 0,-3 35 7 0 0,3 136 117 0 0,0 88 1109 0 0,-7-328-1527 0 0,-14 171 0 0 0,-10-163-82 0 0,-2 49-113 0 0,17-4 772 0 0,7-62-388 0 0,-5-54-384 0 0,1-72-130 0 0,-7 31 132 0 0,3-24-119 0 0,-3 2 362 0 0,6-29-309 0 0,2 9-30 0 0,-5 8-28 0 0,1-10-6 0 0,-1 1 0 0 0,0 1 0 0 0,-6 25-11 0 0,9-33 18 0 0,-13 60-56 0 0,9-52 91 0 0,1 0-31 0 0,0-1-11 0 0,2 1 0 0 0,-1 0 11 0 0,0-3 42 0 0,2-9-101 0 0,0 1 1 0 0,0-1-1 0 0,-1 1 0 0 0,1-1 1 0 0,0 1-1 0 0,0-1 0 0 0,0 1 1 0 0,0-1-1 0 0,0 0 1 0 0,-1 1-1 0 0,1-1 0 0 0,0 1 1 0 0,0-1-1 0 0,-1 0 0 0 0,1 1 1 0 0,0-1-1 0 0,-1 0 0 0 0,1 1 1 0 0,0-1-1 0 0,-1 0 0 0 0,1 1 1 0 0,-1-1-1 0 0,0 0 0 0 0,-6-5-1355 0 0,-4-20-1459 0 0,7 4 1231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56 12319 0 0,'0'0'282'0'0,"-6"13"678"0"0,5-11-944 0 0,0 0 0 0 0,0 0 1 0 0,0 0-1 0 0,-1 0 0 0 0,1 0 1 0 0,0 0-1 0 0,-1-1 0 0 0,1 1 1 0 0,-1-1-1 0 0,0 1 0 0 0,0-1 1 0 0,0 1-1 0 0,1-1 1 0 0,-1 0-1 0 0,0 0 0 0 0,-1 0 1 0 0,1 0-1 0 0,0 0 0 0 0,0-1 1 0 0,0 1-1 0 0,0-1 0 0 0,-1 1 1 0 0,1-1-1 0 0,0 0 0 0 0,-3 1 1 0 0,-30 6 172 0 0,27-5-127 0 0,1 1 0 0 0,0 0 0 0 0,-1 0 0 0 0,1 1 0 0 0,1 0 0 0 0,-1 0 0 0 0,0 1 0 0 0,1 0 0 0 0,0 0 0 0 0,0 0-1 0 0,1 1 1 0 0,-1 0 0 0 0,1 0 0 0 0,1 0 0 0 0,-1 1 0 0 0,1 0 0 0 0,0 0 0 0 0,0 0 0 0 0,1 0 0 0 0,0 0 0 0 0,0 1 0 0 0,1-1 0 0 0,0 1-1 0 0,0 0 1 0 0,1-1 0 0 0,-1 16 0 0 0,2-15-36 0 0,0-1 0 0 0,1 1 0 0 0,0 0-1 0 0,0 0 1 0 0,1-1 0 0 0,3 11 0 0 0,-4-15 13 0 0,0 0 1 0 0,0 0 0 0 0,1-1-1 0 0,0 1 1 0 0,-1 0 0 0 0,1-1-1 0 0,0 1 1 0 0,0-1 0 0 0,0 0-1 0 0,1 1 1 0 0,-1-1 0 0 0,5 3-1 0 0,-6-5-26 0 0,1 1 0 0 0,-1 0 1 0 0,1-1-1 0 0,-1 1 0 0 0,1-1 0 0 0,-1 1 0 0 0,1-1 0 0 0,0 0 0 0 0,-1 0 0 0 0,1 0 1 0 0,0 0-1 0 0,-1 0 0 0 0,1 0 0 0 0,-1 0 0 0 0,1-1 0 0 0,0 1 0 0 0,1-1 0 0 0,27-11 47 0 0,-26 10-28 0 0,7-4-7 0 0,-1 0 0 0 0,1-1-1 0 0,-1 0 1 0 0,0-1 0 0 0,-1 0 0 0 0,0-1-1 0 0,0 0 1 0 0,-1 0 0 0 0,0-1-1 0 0,-1 0 1 0 0,8-13 0 0 0,-4 4-64 0 0,0-1 0 0 0,-2 0 1 0 0,-1-1-1 0 0,0 0 0 0 0,6-30 0 0 0,-8 4 37 0 0,-7 34 66 0 0,-4 1 2 0 0,-5 2-27 0 0,7 7-88 0 0,-2 1 1 0 0,1-1-1 0 0,0 1 0 0 0,0 0 1 0 0,-1 1-1 0 0,1-1 0 0 0,-1 1 0 0 0,1 0 1 0 0,-1 0-1 0 0,1 1 0 0 0,-1-1 1 0 0,0 1-1 0 0,1 0 0 0 0,-1 0 1 0 0,0 0-1 0 0,1 1 0 0 0,-1 0 1 0 0,0 0-1 0 0,1 0 0 0 0,-1 0 1 0 0,1 1-1 0 0,-9 3 0 0 0,2 1-83 0 0,-1 0 1 0 0,1 0-1 0 0,0 1 0 0 0,1 0 0 0 0,-1 1 0 0 0,2 0 0 0 0,-13 12 0 0 0,15-12 24 0 0,0 0 0 0 0,0 1 1 0 0,-9 15-1 0 0,14-21-141 0 0,0 0 0 0 0,1 1 1 0 0,-1-1-1 0 0,1 0 0 0 0,0 1 1 0 0,0 0-1 0 0,0-1 1 0 0,1 1-1 0 0,-1 0 0 0 0,1-1 1 0 0,0 1-1 0 0,0 0 0 0 0,0-1 1 0 0,2 6-1 0 0,0 3-998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8751 0 0,'0'0'419'0'0,"0"-2"-179"0"0,2-7-29 0 0,-2 8-80 0 0,0 0-1 0 0,0 0 1 0 0,0 0 0 0 0,0 1 0 0 0,0-1 0 0 0,0 0 0 0 0,0 0 0 0 0,0 0 0 0 0,1 0 0 0 0,-1 0-1 0 0,0 1 1 0 0,1-1 0 0 0,-1 0 0 0 0,0 0 0 0 0,1 0 0 0 0,-1 1 0 0 0,1-1 0 0 0,-1 0 0 0 0,1 1-1 0 0,0-1 1 0 0,-1 0 0 0 0,1 1 0 0 0,0-1 0 0 0,0 0 0 0 0,0 1-79 0 0,0 0 1 0 0,0 0-1 0 0,0 1 1 0 0,-1-1-1 0 0,1 0 1 0 0,0 0-1 0 0,0 1 1 0 0,0-1-1 0 0,-1 0 1 0 0,1 1-1 0 0,0-1 1 0 0,-1 0-1 0 0,1 1 1 0 0,0-1-1 0 0,-1 1 0 0 0,1 0 1 0 0,-1-1-1 0 0,1 1 1 0 0,0 0-1 0 0,21 32 884 0 0,-11-7-405 0 0,-1 1 0 0 0,-2 1-1 0 0,0 0 1 0 0,6 46 0 0 0,-2-11-138 0 0,53 251 820 0 0,44 408-344 0 0,-54-37-419 0 0,18 169 1074 0 0,-20-494-825 0 0,-24-179-524 0 0,-9-54 65 0 0,40 341 288 0 0,-44-250-190 0 0,10 237 51 0 0,-24-354-210 0 0,1-53 34 0 0,-3 0 1 0 0,-1-1 0 0 0,-11 64-1 0 0,12-107-190 0 0,-7 16 199 0 0,-12 39-130 0 0,16-49-103 0 0,0 0-1 0 0,1 0 1 0 0,0 0-1 0 0,-1 17 1 0 0,0 1-286 0 0,3-26 170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9215 0 0,'0'0'704'0'0,"1"-2"-490"0"0,3-1-143 0 0,0 0 0 0 0,0 0-1 0 0,1 0 1 0 0,-1 0 0 0 0,1 1 0 0 0,0 0 0 0 0,0 0 0 0 0,0 0 0 0 0,-1 0 0 0 0,2 1 0 0 0,-1 0 0 0 0,0 0 0 0 0,0 0 0 0 0,0 1 0 0 0,0-1 0 0 0,1 1 0 0 0,-1 1-1 0 0,0-1 1 0 0,6 2 0 0 0,11-1 65 0 0,121-2 1468 0 0,206-28 0 0 0,-235 15-1358 0 0,171 0-1 0 0,-31 9-191 0 0,88 1 20 0 0,-301 5-50 0 0,-1-1 1 0 0,1-3-1 0 0,-1-1 0 0 0,1-1 1 0 0,-1-3-1 0 0,39-12 1 0 0,-76 19-305 0 0,16-8 346 0 0,-11-2-4900 0 0,-5 2 252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8287 0 0,'0'0'408'0'0,"0"-1"-182"0"0,0-9-34 0 0,2-5-149 0 0,-1 12-54 0 0,7-16 143 0 0,-3 5-179 0 0,4-2-171 0 0,0 4 189 0 0,-5 8 151 0 0,0-1 0 0 0,0 1 0 0 0,0 0 1 0 0,0 1-1 0 0,1-1 0 0 0,-1 1 0 0 0,1 0 0 0 0,0 0 0 0 0,0 0 0 0 0,0 1 0 0 0,0-1 0 0 0,1 1 0 0 0,-1 1 0 0 0,0-1 0 0 0,1 1 0 0 0,0 0 0 0 0,-1 0 0 0 0,1 0 0 0 0,0 1 0 0 0,-1 0 0 0 0,1 0 0 0 0,9 2 0 0 0,10 2 270 0 0,0 1 0 0 0,-1 1-1 0 0,44 17 1 0 0,-31-10 26 0 0,16 4 51 0 0,0-3-1 0 0,1-2 1 0 0,1-2-1 0 0,-1-3 0 0 0,2-2 1 0 0,-1-2-1 0 0,0-3 1 0 0,90-12-1 0 0,35-14-1312 0 0,327-94 0 0 0,-459 108-740 0 0,-46 11 1058 0 0,9-10-2901 0 0,-5 1 2180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8175 0 0,'0'0'2904'0'0,"10"0"-2394"0"0,46-6 283 0 0,73-19 0 0 0,14-3-581 0 0,352-7 809 0 0,-474 34-958 0 0,230 3 691 0 0,83-6 460 0 0,-206-1-566 0 0,21-3-521 0 0,-147 8-335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0 471 6911 0 0,'0'0'678'0'0,"15"2"291"0"0,2-10 1196 0 0,-4 2-1735 0 0,0 0-1 0 0,0 1 1 0 0,1 1-1 0 0,-1 0 1 0 0,1 0-1 0 0,0 1 1 0 0,27-1-1 0 0,210-9 331 0 0,-98 12-142 0 0,-116 2-444 0 0,90 8 370 0 0,29-1 7 0 0,-3-10-456 0 0,51-1 3 0 0,-93 3 20 0 0,169-24 0 0 0,177-11 87 0 0,-340 29-158 0 0,2 0 62 0 0,293-8-100 0 0,-241 7-1 0 0,-77 2 69 0 0,87-9 0 0 0,66-1 179 0 0,-142 11-278 0 0,145-27-1 0 0,68-3 59 0 0,-38 35 24 0 0,208 3 476 0 0,-80-14 148 0 0,-186 0-483 0 0,120-6 279 0 0,-72 11-260 0 0,-10 3 117 0 0,36-1-30 0 0,25-6 128 0 0,-255 9-211 0 0,53-1 397 0 0,-115 2-604 0 0,-2-1-11 0 0,-1 0-1 0 0,1 0 0 0 0,-1 0 1 0 0,1 0-1 0 0,-1-1 0 0 0,1 1 1 0 0,0 0-1 0 0,-1-1 0 0 0,1 1 1 0 0,-1-1-1 0 0,0 1 0 0 0,1-1 1 0 0,-1 0-1 0 0,1 0 0 0 0,-1 1 1 0 0,0-1-1 0 0,3-2 0 0 0,-2 1-78 0 0,1-1-1 0 0,-1 1 0 0 0,0 0 0 0 0,0-1 0 0 0,0 1 0 0 0,0-1 0 0 0,0 0 0 0 0,0 0 0 0 0,-1 0 0 0 0,1 0 0 0 0,-1 0 0 0 0,0 0 0 0 0,0 0 0 0 0,0 0 0 0 0,0 0 0 0 0,0-1 0 0 0,-1 1 0 0 0,0 0 0 0 0,1 0 0 0 0,-1-1 0 0 0,-1-3 0 0 0,1-3-731 0 0,-1 0 0 0 0,-1 0 0 0 0,0 0-1 0 0,0 0 1 0 0,-7-17 0 0 0,-3-1-762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1 601 3799 0 0,'0'0'168'0'0,"9"-9"880"0"0,7-2 427 0 0,-11 7-1298 0 0,-1 1 1 0 0,0 0-1 0 0,1 0 1 0 0,0 0-1 0 0,0 0 1 0 0,0 1-1 0 0,0 0 0 0 0,0 0 1 0 0,0 0-1 0 0,1 1 1 0 0,-1 0-1 0 0,10-1 1 0 0,28 1 178 0 0,0 3 0 0 0,47 7 1 0 0,-17-1-8 0 0,15-3 309 0 0,119-8 0 0 0,89-24 357 0 0,-148 12-862 0 0,127-8-106 0 0,146-15 110 0 0,-42 9-355 0 0,-148 14 332 0 0,404-10 485 0 0,-499 22-406 0 0,504-1 491 0 0,-499 2-568 0 0,140-6 176 0 0,656-46-120 0 0,-506 32-205 0 0,-161 14 53 0 0,-77 4-27 0 0,-155 2-8 0 0,412-8 270 0 0,-139-1-286 0 0,-31-1 268 0 0,111-19-294 0 0,-369 28 40 0 0,9 1-179 0 0,-21 1 1 0 0,1 0-1 0 0,19-4 1 0 0,-28 5-59 0 0,-17-23-2602 0 0,0 10 1929 0 0,-1 1 1 0 0,-31-17-1 0 0,32 20 273 0 0,0 0 1 0 0,0-1-1 0 0,-20-19 1 0 0,30 24 452 0 0,-1 0-1 0 0,1 1 1 0 0,-1 0 0 0 0,-12-7 0 0 0,9 6 147 0 0,1 0 0 0 0,0-1 0 0 0,0 1 0 0 0,1-2 0 0 0,-10-8 4836 0 0,18 15-4773 0 0,-1-1 0 0 0,0 1 0 0 0,1-1 0 0 0,-1 1 0 0 0,0-1 0 0 0,1 1 0 0 0,-1-1 0 0 0,1 1 0 0 0,-1 0 0 0 0,1-1 0 0 0,-1 1 0 0 0,1-1 0 0 0,-1 1 0 0 0,1 0 0 0 0,-1 0 0 0 0,1-1 0 0 0,-1 1 0 0 0,1 0 0 0 0,-1 0 0 0 0,1 0 0 0 0,0 0 0 0 0,-1 0 0 0 0,2 0 0 0 0,17-2 638 0 0,-9 4-437 0 0,0 0 0 0 0,0 0 0 0 0,-1 1 0 0 0,1 1 0 0 0,-1-1 0 0 0,0 2 0 0 0,0-1 0 0 0,13 10 1 0 0,5 5 53 0 0,31 30 1 0 0,-35-29 186 0 0,48 33-1 0 0,-16-22 296 0 0,120 47-1 0 0,-162-73-744 0 0,-12-5 614 0 0,-3 1-566 0 0,-107 31 100 0 0,3-1-82 0 0,31-4-45 0 0,-371 113-2390 0 0,385-126 772 0 0,0 0-3502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 4831 0 0,'0'0'504'0'0,"-4"-12"-504"0"0,-1 1-360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281 232 7831 0 0,'0'0'706'0'0,"0"-2"-578"0"0,-8-48 33 0 0,6 37 422 0 0,-1-1 1 0 0,-7-18-1 0 0,5 18 542 0 0,1 0 0 0 0,-3-20 0 0 0,-5 42-1153 0 0,8-3 8 0 0,-1 0 0 0 0,1 0 0 0 0,1 1 0 0 0,-1-1-1 0 0,1 1 1 0 0,-1 0 0 0 0,2 0 0 0 0,-1 0 0 0 0,1 0 0 0 0,-2 8-1 0 0,-14 65 54 0 0,18-79-34 0 0,-13 76 95 0 0,-3 97 0 0 0,15-137 71 0 0,2-1 0 0 0,1 1 0 0 0,2-1-1 0 0,2 0 1 0 0,9 36 0 0 0,-11-59-88 0 0,0-1 0 0 0,0 1 0 0 0,1 0 0 0 0,1-1 0 0 0,0 0 0 0 0,0-1-1 0 0,16 20 1 0 0,-20-27-18 0 0,1 0-1 0 0,-1-1 1 0 0,0 0-1 0 0,0 1 1 0 0,1-1-1 0 0,0 0 1 0 0,-1 0-1 0 0,1-1 1 0 0,0 1-1 0 0,0 0 1 0 0,0-1-1 0 0,0 0 1 0 0,0 0-1 0 0,0 0 1 0 0,0 0-1 0 0,1 0 1 0 0,-1 0-1 0 0,0-1 1 0 0,0 0-1 0 0,1 1 1 0 0,-1-1-1 0 0,0-1 1 0 0,0 1-1 0 0,1 0 1 0 0,-1-1-1 0 0,0 0 1 0 0,0 1-1 0 0,1-1 1 0 0,-1-1-1 0 0,0 1 1 0 0,0 0-1 0 0,0-1 1 0 0,-1 1-1 0 0,6-5 1 0 0,0 0-14 0 0,0-1 1 0 0,0 0-1 0 0,-1-1 1 0 0,0 0-1 0 0,-1 0 1 0 0,0 0-1 0 0,0-1 1 0 0,-1 0 0 0 0,0 0-1 0 0,0-1 1 0 0,-1 1-1 0 0,4-14 1 0 0,1-7-8 0 0,-1 0 0 0 0,7-56 0 0 0,-11 49-17 0 0,-2 1 0 0 0,-1-1 0 0 0,-2 1 0 0 0,-2-1 0 0 0,-8-44 0 0 0,5 53-14 0 0,-1 1-1 0 0,-1-1 1 0 0,-2 1 0 0 0,0 0-1 0 0,-2 1 1 0 0,-1 1-1 0 0,-19-30 1 0 0,28 49-6 0 0,0 0 0 0 0,-1 0 0 0 0,1 1 0 0 0,-1-1 0 0 0,-1 1 1 0 0,1 0-1 0 0,-1 1 0 0 0,-8-6 0 0 0,11 8-28 0 0,0 1 0 0 0,1 0 0 0 0,-1-1 0 0 0,0 1 0 0 0,0 1 0 0 0,0-1 0 0 0,0 0 0 0 0,0 1 0 0 0,0-1-1 0 0,0 1 1 0 0,0 0 0 0 0,0 0 0 0 0,0 0 0 0 0,0 1 0 0 0,0-1 0 0 0,0 1 0 0 0,0 0 0 0 0,0-1 0 0 0,0 1 0 0 0,0 0 0 0 0,0 1 0 0 0,-3 1 0 0 0,-6 4-149 0 0,0 1 0 0 0,1 1 1 0 0,0 0-1 0 0,1 0 0 0 0,0 1 1 0 0,0 0-1 0 0,-14 20 0 0 0,1 4-1359 0 0,-28 52 0 0 0,26-38 203 0 0,3-3-11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 13471 0 0,'0'0'1358'0'0,"0"0"-1297"0"0,-1-1 0 0 0,1 1 1 0 0,0 0-1 0 0,-1 0 0 0 0,1-1 1 0 0,0 1-1 0 0,-1 0 0 0 0,1 0 1 0 0,-1 0-1 0 0,1-1 0 0 0,-1 1 1 0 0,1 0-1 0 0,0 0 0 0 0,-1 0 1 0 0,1 0-1 0 0,-1 0 0 0 0,1 0 1 0 0,-1 0-1 0 0,1 0 0 0 0,-1 0 1 0 0,1 0-1 0 0,0 0 0 0 0,-1 0 1 0 0,1 0-1 0 0,-1 1 0 0 0,-7 44 98 0 0,-2 59 0 0 0,-1 8-29 0 0,-2-32-153 0 0,-7 51-250 0 0,11-44-4804 0 0,7-55 122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161 286 11519 0 0,'0'0'563'0'0,"-7"-13"128"0"0,1 4-681 0 0,6 7-17 0 0,-1 1-1 0 0,0-1 1 0 0,0 1-1 0 0,0 0 1 0 0,0-1-1 0 0,0 1 1 0 0,0 0-1 0 0,0 0 1 0 0,-1 0-1 0 0,1 0 1 0 0,0 0-1 0 0,0 0 1 0 0,-1 0-1 0 0,1 0 1 0 0,-1 1-1 0 0,1-1 1 0 0,-1 0-1 0 0,1 1 1 0 0,-1-1-1 0 0,1 1 1 0 0,-1 0-1 0 0,0 0 1 0 0,1-1-1 0 0,-1 1 1 0 0,1 0-1 0 0,-1 0 1 0 0,0 0-1 0 0,1 1 1 0 0,-1-1-1 0 0,0 0 1 0 0,1 1-1 0 0,-3 0 1 0 0,-2 0 118 0 0,2-1-15 0 0,1 1 0 0 0,-1 0 0 0 0,1 0 0 0 0,0 0 0 0 0,0 1 1 0 0,0-1-1 0 0,0 1 0 0 0,0 0 0 0 0,0 0 0 0 0,0 0 0 0 0,0 0 0 0 0,0 0 0 0 0,1 1 0 0 0,-1-1 0 0 0,1 1 0 0 0,0 0 0 0 0,0-1 0 0 0,0 1 0 0 0,0 0 0 0 0,0 0 0 0 0,1 0 0 0 0,-1 1 0 0 0,-1 4 0 0 0,0 2-38 0 0,0 0-1 0 0,1-1 0 0 0,0 1 1 0 0,1 0-1 0 0,0 0 1 0 0,0 19-1 0 0,2-17-64 0 0,1 1 0 0 0,0 0 0 0 0,1 0 0 0 0,0-1-1 0 0,1 0 1 0 0,0 0 0 0 0,1 0 0 0 0,0 0 0 0 0,1-1 0 0 0,0 1 0 0 0,1-1 0 0 0,14 16 0 0 0,-17-22 11 0 0,0 0 0 0 0,1-1 0 0 0,0 0 0 0 0,0 1 0 0 0,0-2 0 0 0,0 1 0 0 0,1-1 0 0 0,-1 0 0 0 0,1 0 0 0 0,0 0 0 0 0,11 3 0 0 0,-11-5 40 0 0,-1 0 0 0 0,0-1 0 0 0,1 1 0 0 0,-1-1 0 0 0,0 0 1 0 0,1-1-1 0 0,-1 1 0 0 0,1-1 0 0 0,-1 0 0 0 0,0-1 1 0 0,0 1-1 0 0,1-1 0 0 0,-1 0 0 0 0,0 0 0 0 0,8-5 1 0 0,-6 3 31 0 0,0-1 1 0 0,0 0 0 0 0,-1 0 0 0 0,1-1 0 0 0,-1 0-1 0 0,-1 0 1 0 0,1 0 0 0 0,-1-1 0 0 0,0 1 0 0 0,6-12 0 0 0,-5 6 20 0 0,0 0 1 0 0,0-1-1 0 0,-2 0 1 0 0,0 0-1 0 0,5-26 1 0 0,-5 13-17 0 0,-2 0 0 0 0,-1 0 1 0 0,0 0-1 0 0,-3 0 0 0 0,0-1 0 0 0,-7-30 0 0 0,6 36 20 0 0,-2 1-1 0 0,0-1 1 0 0,-2 1 0 0 0,-16-36-1 0 0,21 51-104 0 0,-1 1-1 0 0,1 0 0 0 0,-1 0 0 0 0,1 0 0 0 0,-1 0 0 0 0,0 1 1 0 0,-1-1-1 0 0,1 1 0 0 0,-1-1 0 0 0,1 1 0 0 0,-1 1 0 0 0,0-1 1 0 0,0 0-1 0 0,0 1 0 0 0,-1 0 0 0 0,1 0 0 0 0,0 0 0 0 0,-1 0 1 0 0,1 1-1 0 0,-1 0 0 0 0,0 0 0 0 0,1 0 0 0 0,-1 0 1 0 0,0 1-1 0 0,0 0 0 0 0,0 0 0 0 0,-6 1 0 0 0,3 0-14 0 0,0 2 0 0 0,0-1 0 0 0,0 1-1 0 0,0 0 1 0 0,1 0 0 0 0,0 1 0 0 0,-1 0-1 0 0,1 1 1 0 0,1 0 0 0 0,-1 0 0 0 0,1 0-1 0 0,0 0 1 0 0,0 1 0 0 0,0 0 0 0 0,-4 7 0 0 0,-2 2-434 0 0,2 0 1 0 0,0 0-1 0 0,0 1 1 0 0,2 1-1 0 0,-12 29 1 0 0,13-24-3394 0 0,4-2-1118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15319 0 0,'0'0'1602'0'0,"4"38"-4230"0"0,-3 48 3918 0 0,-1-72-1290 0 0,1-3 16 0 0,-1-9 807 0 0,6-12-694 0 0,2-8 74 0 0,9-38 0 0 0,-12 36-218 0 0,14-33-1 0 0,-15 44-3 0 0,0 2 0 0 0,0-1 0 0 0,1 0 0 0 0,0 1-1 0 0,0 0 1 0 0,1 0 0 0 0,0 0 0 0 0,0 1 0 0 0,0 0 0 0 0,12-8 0 0 0,-14 11 10 0 0,0 1 1 0 0,0 0 0 0 0,1-1-1 0 0,-1 1 1 0 0,1 1-1 0 0,-1-1 1 0 0,1 1-1 0 0,0 0 1 0 0,0 0-1 0 0,0 0 1 0 0,-1 0-1 0 0,1 1 1 0 0,0 0-1 0 0,0 0 1 0 0,0 0-1 0 0,0 1 1 0 0,0 0-1 0 0,0 0 1 0 0,-1 0-1 0 0,8 3 1 0 0,-4-1 20 0 0,0 1 0 0 0,0 1 1 0 0,-1-1-1 0 0,1 1 0 0 0,-1 0 1 0 0,0 1-1 0 0,-1 0 0 0 0,1 0 0 0 0,-1 1 1 0 0,0-1-1 0 0,-1 1 0 0 0,0 0 0 0 0,0 1 1 0 0,0-1-1 0 0,-1 1 0 0 0,0 0 0 0 0,-1 0 1 0 0,1 1-1 0 0,1 10 0 0 0,-3-8-22 0 0,-2-2-44 0 0,0-7-23 0 0,0 0 0 0 0,-1-1 1 0 0,1 1-1 0 0,-1 0 0 0 0,1 0 0 0 0,-1-1 0 0 0,0 1 0 0 0,0 0 0 0 0,0-1 0 0 0,0 1 1 0 0,-1 1-1 0 0,2-2-158 0 0,-1-1 0 0 0,1 0 0 0 0,0 1 0 0 0,-1-1 0 0 0,1 1 1 0 0,0-1-1 0 0,-1 0 0 0 0,1 1 0 0 0,-1-1 0 0 0,1 0 0 0 0,-1 1 1 0 0,1-1-1 0 0,0 0 0 0 0,-1 0 0 0 0,1 1 0 0 0,-1-1 0 0 0,1 0 1 0 0,-1 0-1 0 0,0 0 0 0 0,1 0 0 0 0,-1 0 0 0 0,0 0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13471 0 0,'0'0'620'0'0,"0"3"-16"0"0,3 8-563 0 0,-1 1 0 0 0,1 0 0 0 0,1-1 1 0 0,7 15-1 0 0,9 32-537 0 0,-14-32 290 0 0,-2 1 1 0 0,-1 0 0 0 0,0 47-1 0 0,-14 82 392 0 0,5-78-8 0 0,4-52-261 0 0,-1 0 1 0 0,-1-1-1 0 0,-1 1 0 0 0,-1-1 0 0 0,-1 0 0 0 0,-20 44 0 0 0,27-68-173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15895 0 0,'0'0'1672'0'0,"0"2"-1922"0"0,4 11 114 0 0,-1-1 0 0 0,0 1 1 0 0,-1 0-1 0 0,-1-1 0 0 0,0 1 1 0 0,-1 19-1 0 0,-10 80 232 0 0,10-108-82 0 0,-7 44-39 0 0,-2 0 0 0 0,-1-1 0 0 0,-3 0 0 0 0,-2-1 0 0 0,-2-1 0 0 0,-32 61 0 0 0,30-71-1050 0 0,-3-1 1 0 0,-31 41-1 0 0,18-36-76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276 151 7487 0 0,'0'-2'340'0'0,"-8"-23"115"0"0,8 22-436 0 0,-1 0-1 0 0,0 1 1 0 0,1-1-1 0 0,-1 0 1 0 0,-1 0-1 0 0,1 1 1 0 0,0-1-1 0 0,-1 0 1 0 0,1 1-1 0 0,-1 0 0 0 0,0-1 1 0 0,0 1-1 0 0,0 0 1 0 0,0 0-1 0 0,0 0 1 0 0,0 0-1 0 0,-1 0 1 0 0,1 1-1 0 0,-1-1 1 0 0,1 1-1 0 0,-1-1 1 0 0,1 1-1 0 0,-1 0 1 0 0,0 0-1 0 0,0 0 1 0 0,1 0-1 0 0,-1 1 1 0 0,0-1-1 0 0,0 1 1 0 0,0 0-1 0 0,0-1 1 0 0,0 1-1 0 0,0 1 1 0 0,0-1-1 0 0,0 0 1 0 0,0 1-1 0 0,1-1 1 0 0,-6 3-1 0 0,1-1 276 0 0,0 1-1 0 0,1 0 0 0 0,-1 1 0 0 0,1-1 1 0 0,-1 1-1 0 0,1 1 0 0 0,0-1 1 0 0,1 1-1 0 0,-1 0 0 0 0,1 0 0 0 0,0 1 1 0 0,0-1-1 0 0,0 1 0 0 0,-5 11 0 0 0,-5 8 140 0 0,2 0-1 0 0,-14 38 1 0 0,26-62-403 0 0,-5 13 1 0 0,1 1 1 0 0,0-1-1 0 0,2 1 0 0 0,-1 0 0 0 0,2 0 1 0 0,0 0-1 0 0,1 0 0 0 0,0 0 1 0 0,1 1-1 0 0,1-1 0 0 0,0 0 0 0 0,1 0 1 0 0,1 0-1 0 0,7 21 0 0 0,-9-32-22 0 0,0-1 0 0 0,0 0-1 0 0,1 0 1 0 0,0 0 0 0 0,0 1-1 0 0,-1-2 1 0 0,2 1 0 0 0,-1 0 0 0 0,0 0-1 0 0,1-1 1 0 0,-1 1 0 0 0,1-1-1 0 0,-1 0 1 0 0,1 1 0 0 0,0-1-1 0 0,0-1 1 0 0,0 1 0 0 0,5 2 0 0 0,-4-3 17 0 0,0 0 0 0 0,0-1 0 0 0,0 1 0 0 0,0-1 0 0 0,1 1 1 0 0,-1-1-1 0 0,0-1 0 0 0,0 1 0 0 0,0 0 0 0 0,0-1 1 0 0,0 0-1 0 0,0 0 0 0 0,7-3 0 0 0,-2 0 21 0 0,1 0 0 0 0,0-2 0 0 0,-1 1 0 0 0,0-1 0 0 0,0 0 0 0 0,-1-1 0 0 0,0 0 0 0 0,0 0 0 0 0,0-1 0 0 0,-1 0 0 0 0,8-10 0 0 0,-6 2-33 0 0,-1 1 0 0 0,0-1 0 0 0,-1-1 1 0 0,0 1-1 0 0,-2-1 0 0 0,0 0 0 0 0,-1 0 0 0 0,0-1 0 0 0,-2 1 0 0 0,2-36 0 0 0,-5-4-366 0 0,-18-114 1 0 0,18 159 299 0 0,1 10-44 0 0,0 2-47 0 0,-1-1 99 0 0,1 1 0 0 0,0-1 0 0 0,0 1 1 0 0,0 0-1 0 0,0-1 0 0 0,0 1 0 0 0,-1 0 1 0 0,1-1-1 0 0,0 1 0 0 0,0-1 0 0 0,0 1 1 0 0,-1 0-1 0 0,1-1 0 0 0,0 1 1 0 0,-1 0-1 0 0,1 0 0 0 0,0-1 0 0 0,-1 1 1 0 0,1 0-1 0 0,0 0 0 0 0,-1-1 0 0 0,1 1 1 0 0,-1 0-1 0 0,-5 5-224 0 0,1 0 0 0 0,-1 0 1 0 0,1 1-1 0 0,0 0 0 0 0,0 0 0 0 0,1 0 1 0 0,0 0-1 0 0,0 1 0 0 0,1 0 0 0 0,-5 11 1 0 0,-4 10-3931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181 121 5983 0 0,'0'0'1434'0'0,"-13"8"660"0"0,9-6-2059 0 0,3-2 75 0 0,1 1 1 0 0,-1-1-1 0 0,1 0 0 0 0,-1 0 1 0 0,0 1-1 0 0,1-1 1 0 0,-1 0-1 0 0,0 0 0 0 0,0 0 1 0 0,1 0-1 0 0,-1 0 0 0 0,0 0 1 0 0,1 0-1 0 0,-1 0 0 0 0,0 0 1 0 0,1 0-1 0 0,-1 0 0 0 0,0 0 1 0 0,1-1-1 0 0,-1 1 0 0 0,0 0 1 0 0,1 0-1 0 0,-1-1 0 0 0,0 1 1 0 0,0-1-1 0 0,-45-16 1240 0 0,45 17-1352 0 0,-1-1 0 0 0,1 1 0 0 0,-1-1 0 0 0,1 1 0 0 0,-1 0 1 0 0,1-1-1 0 0,-1 1 0 0 0,1 0 0 0 0,-1 0 0 0 0,1 0 0 0 0,-1 0 1 0 0,1 0-1 0 0,-1 1 0 0 0,1-1 0 0 0,-1 0 0 0 0,1 1 0 0 0,-1-1 1 0 0,1 1-1 0 0,0-1 0 0 0,-1 1 0 0 0,1 0 0 0 0,0 0 0 0 0,-1 0 1 0 0,1-1-1 0 0,0 1 0 0 0,0 0 0 0 0,-2 2 0 0 0,0 0-10 0 0,0 0-12 0 0,-1 1 1 0 0,1 0-1 0 0,0 0 1 0 0,0 0-1 0 0,1 1 1 0 0,-1-1 0 0 0,1 1-1 0 0,0 0 1 0 0,-3 8-1 0 0,3-7 28 0 0,-4 10 107 0 0,1 1 0 0 0,1-1 0 0 0,1 1 1 0 0,0 0-1 0 0,2 0 0 0 0,-1 0 0 0 0,2 0 0 0 0,1 0 0 0 0,0 0 0 0 0,0 0 0 0 0,2-1 1 0 0,0 1-1 0 0,1 0 0 0 0,1-1 0 0 0,1 0 0 0 0,9 21 0 0 0,-11-31-52 0 0,-1 0-1 0 0,1 0 1 0 0,0 0-1 0 0,0-1 1 0 0,1 0-1 0 0,-1 0 0 0 0,1 0 1 0 0,0 0-1 0 0,1-1 1 0 0,-1 0-1 0 0,1 0 1 0 0,0 0-1 0 0,0-1 1 0 0,0 0-1 0 0,7 3 0 0 0,-5-3 32 0 0,1-1-1 0 0,-1 0 1 0 0,1-1-1 0 0,-1 0 0 0 0,1 0 1 0 0,0-1-1 0 0,0 0 1 0 0,-1 0-1 0 0,1-1 1 0 0,15-3-1 0 0,-10 0-21 0 0,1 0-1 0 0,-1-1 1 0 0,0 0 0 0 0,0-1-1 0 0,-1-1 1 0 0,1 0 0 0 0,-1-1 0 0 0,-1-1-1 0 0,0 0 1 0 0,0 0 0 0 0,-1-1-1 0 0,0-1 1 0 0,13-15 0 0 0,-14 12-45 0 0,-2 1-1 0 0,1-1 1 0 0,-1-1 0 0 0,-1 1-1 0 0,-1-1 1 0 0,0-1 0 0 0,-1 1-1 0 0,0-1 1 0 0,3-30 0 0 0,-6 33-7 0 0,-1 0 0 0 0,-1-1 0 0 0,0 1 0 0 0,-1-1 1 0 0,0 1-1 0 0,-1 0 0 0 0,0 0 0 0 0,-1-1 0 0 0,-1 2 1 0 0,0-1-1 0 0,-1 0 0 0 0,-9-17 0 0 0,10 24-28 0 0,1 0-1 0 0,-2 1 0 0 0,1-1 0 0 0,0 1 1 0 0,-1 0-1 0 0,0 0 0 0 0,0 0 1 0 0,-1 1-1 0 0,1-1 0 0 0,-1 1 1 0 0,0 1-1 0 0,0-1 0 0 0,0 1 0 0 0,-1 0 1 0 0,1 1-1 0 0,-1-1 0 0 0,0 1 1 0 0,1 1-1 0 0,-1-1 0 0 0,0 1 1 0 0,0 0-1 0 0,-9 0 0 0 0,8 1-5 0 0,-1 0 0 0 0,1 1 1 0 0,0 0-1 0 0,-1 0 0 0 0,1 1 0 0 0,0 0 0 0 0,0 1 0 0 0,0-1 0 0 0,0 2 0 0 0,1-1 0 0 0,-1 1 0 0 0,1 0 1 0 0,0 0-1 0 0,0 1 0 0 0,0 0 0 0 0,0 0 0 0 0,1 1 0 0 0,-6 7 0 0 0,-14 19-947 0 0,2 0 0 0 0,1 2 0 0 0,-24 48 0 0 0,46-80-444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8751 0 0,'0'0'399'0'0,"4"11"138"0"0,11 28 676 0 0,-2 0 0 0 0,-2 0-1 0 0,-2 2 1 0 0,6 59-1 0 0,-11-55-2073 0 0,-6 88 1 0 0,-4-47-1995 0 0,0-40 1384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7711 0 0,'0'0'168'0'0,"3"-12"40"0"0,1 1 224 0 0,-3-3-432 0 0,1 1 0 0 0,-1 3 0 0 0,1-3 0 0 0,-2 4-112 0 0,-2-4-2216 0 0,1-1-328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457 227 6215 0 0,'0'0'2232'0'0,"-1"-12"-696"0"0,1 5-1023 0 0,-1 3-343 0 0,1 0 0 0 0,-1 0-1 0 0,0 0 1 0 0,0 1 0 0 0,0-1-1 0 0,0 0 1 0 0,-1 1 0 0 0,1-1-1 0 0,-1 0 1 0 0,0 1 0 0 0,0 0-1 0 0,-1-1 1 0 0,1 1 0 0 0,-1 0-1 0 0,1 0 1 0 0,-5-3 0 0 0,5 4-224 0 0,1 2-10 0 0,-9-4 22 0 0,6 3 129 0 0,0 0 1 0 0,0 0 0 0 0,0 0 0 0 0,0 0 0 0 0,-1 1 0 0 0,1 0-1 0 0,0 0 1 0 0,0 0 0 0 0,0 0 0 0 0,-1 1 0 0 0,1-1 0 0 0,0 1-1 0 0,0 0 1 0 0,0 1 0 0 0,0-1 0 0 0,0 1 0 0 0,0-1 0 0 0,-6 5-1 0 0,-1 0 30 0 0,-34 15 157 0 0,1 3 1 0 0,0 1-1 0 0,-58 46 0 0 0,95-64-223 0 0,0 0-1 0 0,0 0 1 0 0,0 1-1 0 0,1 0 1 0 0,0 0-1 0 0,1 1 1 0 0,0-1-1 0 0,0 1 1 0 0,1 0-1 0 0,0 1 1 0 0,0-1-1 0 0,1 1 1 0 0,0-1-1 0 0,1 1 1 0 0,0 0-1 0 0,0 14 1 0 0,1-10-28 0 0,0-1 1 0 0,2 1 0 0 0,-1 0 0 0 0,2 0 0 0 0,0-1-1 0 0,1 1 1 0 0,0-1 0 0 0,1 0 0 0 0,0 0 0 0 0,1 0-1 0 0,9 18 1 0 0,-11-26-5 0 0,1 1-1 0 0,0 0 1 0 0,-1-1-1 0 0,2 0 1 0 0,-1 0-1 0 0,0 0 1 0 0,1-1-1 0 0,0 0 1 0 0,0 1-1 0 0,0-2 1 0 0,1 1-1 0 0,0-1 1 0 0,-1 1-1 0 0,13 3 1 0 0,-10-4 20 0 0,1-1 0 0 0,-1 0 0 0 0,1-1 0 0 0,-1 0 0 0 0,1 0 0 0 0,0-1 0 0 0,-1 0 0 0 0,1-1 0 0 0,0 0 0 0 0,10-2 1 0 0,-1-2 35 0 0,0 0 1 0 0,0-1 0 0 0,-1-1 0 0 0,0-1 0 0 0,0 0 0 0 0,-1-2 0 0 0,0 0 0 0 0,0 0 0 0 0,25-24 0 0 0,-21 15 52 0 0,-2-2 1 0 0,0 0-1 0 0,-1-1 1 0 0,-1 0-1 0 0,-1-2 1 0 0,-1 1-1 0 0,-1-2 0 0 0,-1 0 1 0 0,-1-1-1 0 0,-2 0 1 0 0,12-50-1 0 0,-20 69-124 0 0,0 0-1 0 0,0 0 1 0 0,-1 0-1 0 0,0-1 1 0 0,0 1-1 0 0,-1 0 1 0 0,0 0 0 0 0,0 0-1 0 0,-1 0 1 0 0,0 0-1 0 0,0 0 1 0 0,-1 0-1 0 0,1 0 1 0 0,-2 1-1 0 0,1-1 1 0 0,-1 1-1 0 0,0 0 1 0 0,0 0 0 0 0,0 1-1 0 0,-1-1 1 0 0,-9-8-1 0 0,-3-1-325 0 0,-1 1 0 0 0,0 0-1 0 0,-1 2 1 0 0,-1 0 0 0 0,-34-15-1 0 0,30 14-635 0 0,21 11 293 0 0,-2-1 0 0 0,1 1-1 0 0,0 0 1 0 0,0 0 0 0 0,-1 0 0 0 0,1 1-1 0 0,-1 0 1 0 0,-5-2 0 0 0,8 3-1030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70 8639 0 0,'-11'10'119'0'0,"1"0"1"0"0,0 1-1 0 0,0 0 0 0 0,1 0 0 0 0,1 1 0 0 0,0 1 0 0 0,-6 13 0 0 0,-39 97 462 0 0,38-83 40 0 0,7-21-137 0 0,2-1-1 0 0,0 1 1 0 0,0 1-1 0 0,2-1 1 0 0,-4 39-1 0 0,8-56 221 0 0,0-2-682 0 0,0 1-1 0 0,1-1 0 0 0,-1 0 1 0 0,0 1-1 0 0,0-1 0 0 0,0 0 1 0 0,0 1-1 0 0,0-1 0 0 0,0 0 1 0 0,1 1-1 0 0,-1-1 0 0 0,0 0 0 0 0,0 1 1 0 0,1-1-1 0 0,-1 0 0 0 0,0 0 1 0 0,0 1-1 0 0,1-1 0 0 0,-1 0 1 0 0,0 0-1 0 0,1 1 0 0 0,-1-1 1 0 0,0 0-1 0 0,1 0 0 0 0,-1 0 1 0 0,0 0-1 0 0,1 1 0 0 0,-1-1 1 0 0,0 0-1 0 0,1 0 0 0 0,-1 0 1 0 0,1 0-1 0 0,-1 0 0 0 0,0 0 1 0 0,1 0-1 0 0,-1 0 0 0 0,0 0 1 0 0,1 0-1 0 0,17 0 307 0 0,-7-3-246 0 0,-1-1-1 0 0,1-1 0 0 0,-1 0 1 0 0,0 0-1 0 0,0-1 1 0 0,-1 0-1 0 0,18-15 0 0 0,13-8-60 0 0,12-7-27 0 0,-2-3 0 0 0,-1-1 0 0 0,66-73 0 0 0,-109 107 97 0 0,1-1 0 0 0,-2 0-1 0 0,1-1 1 0 0,-1 1 0 0 0,0-1-1 0 0,-1 0 1 0 0,1 0 0 0 0,-2-1-1 0 0,1 1 1 0 0,-1-1 0 0 0,3-15-1 0 0,-6 22-45 0 0,0 0 1 0 0,0 0-1 0 0,0-1 0 0 0,0 1 0 0 0,-1 0 0 0 0,1 0 0 0 0,-1 0 0 0 0,1 0 0 0 0,-1-1 1 0 0,0 1-1 0 0,0 0 0 0 0,0 0 0 0 0,0 0 0 0 0,0 0 0 0 0,0 1 0 0 0,-1-1 1 0 0,1 0-1 0 0,-1 0 0 0 0,1 1 0 0 0,-4-3 0 0 0,2 1-10 0 0,-1 0 0 0 0,-1 0 1 0 0,1 0-1 0 0,0 0 0 0 0,-1 1 0 0 0,1 0 0 0 0,-9-3 1 0 0,0 2-40 0 0,1 0 1 0 0,-1 1-1 0 0,1 1 1 0 0,-1 0-1 0 0,0 0 1 0 0,-16 2-1 0 0,21 0-18 0 0,-1 0 0 0 0,1 1-1 0 0,-1-1 1 0 0,1 2 0 0 0,-1-1 0 0 0,1 1-1 0 0,0 0 1 0 0,0 1 0 0 0,1 0-1 0 0,-10 5 1 0 0,13-5-59 0 0,-1 0-1 0 0,1 0 1 0 0,-1 1-1 0 0,1-1 1 0 0,1 1-1 0 0,-1 0 1 0 0,1 0-1 0 0,0 0 1 0 0,0 1-1 0 0,0-1 1 0 0,1 1-1 0 0,-3 6 1 0 0,2 0-540 0 0,0-1 0 0 0,1 1 0 0 0,0-1 0 0 0,0 1 0 0 0,1 16 0 0 0,1-7-4346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45 10479 0 0,'0'0'1091'0'0,"-2"0"-2262"0"0,-2 0 1193 0 0,0 1 0 0 0,0-1 0 0 0,0 0 0 0 0,0 1 0 0 0,0 0 0 0 0,0 0 0 0 0,0 0 0 0 0,0 0 0 0 0,0 1 0 0 0,1 0 0 0 0,-8 3-1 0 0,1 1 168 0 0,2-2-11 0 0,1 2 0 0 0,-1-1 1 0 0,1 1-1 0 0,0 0 0 0 0,0 0 0 0 0,1 1 0 0 0,0 0 0 0 0,0 0 0 0 0,1 0 0 0 0,-1 1 0 0 0,2 0 0 0 0,-1 0 0 0 0,1 0 0 0 0,0 1 0 0 0,1-1 0 0 0,-4 16 1 0 0,-1 5 56 0 0,2-1 1 0 0,1 1 0 0 0,-1 57 0 0 0,5-60-229 0 0,2-1 1 0 0,0 0 0 0 0,2 0-1 0 0,10 46 1 0 0,-11-62-8 0 0,1 0 0 0 0,0 0 0 0 0,0 0 0 0 0,1-1 1 0 0,0 0-1 0 0,0 1 0 0 0,1-1 0 0 0,0-1 1 0 0,0 1-1 0 0,1-1 0 0 0,0 0 0 0 0,1 0 0 0 0,-1-1 1 0 0,1 1-1 0 0,0-2 0 0 0,12 8 0 0 0,-14-10 33 0 0,1 0 0 0 0,0-1 0 0 0,0 0 0 0 0,-1 0 0 0 0,1-1 0 0 0,0 0 0 0 0,0 0 0 0 0,1 0 0 0 0,-1-1 0 0 0,0 1 0 0 0,0-2 0 0 0,0 1 0 0 0,0-1 0 0 0,0 1 0 0 0,0-2 0 0 0,0 1 0 0 0,0-1 0 0 0,0 0 0 0 0,0 0 0 0 0,-1 0 0 0 0,1-1 0 0 0,-1 0 0 0 0,0 0 0 0 0,1 0 0 0 0,-1-1 0 0 0,7-7 0 0 0,-3 3 38 0 0,0 0 0 0 0,-1-1 0 0 0,0 0 0 0 0,-1 0 0 0 0,0-1 0 0 0,0 1 0 0 0,-1-2 0 0 0,0 1 1 0 0,-1-1-1 0 0,0 0 0 0 0,-1 0 0 0 0,6-22 0 0 0,-7 9-39 0 0,0 0-1 0 0,-2-1 1 0 0,-1 1 0 0 0,0 0 0 0 0,-2-1-1 0 0,-5-24 1 0 0,-1 7-90 0 0,-2 1 1 0 0,-25-65-1 0 0,29 90-102 0 0,0 1 0 0 0,-2 0-1 0 0,-10-16 1 0 0,16 28 104 0 0,0-1 0 0 0,-1 1 0 0 0,0-1 0 0 0,1 1 0 0 0,-1 0 0 0 0,0 0 1 0 0,0 0-1 0 0,-1 1 0 0 0,1-1 0 0 0,-1 1 0 0 0,1 0 0 0 0,-1 0 0 0 0,0 0 0 0 0,0 0 0 0 0,1 0 0 0 0,-1 1 0 0 0,-6-1 0 0 0,7 2 8 0 0,1 0-1 0 0,-1 0 1 0 0,0 0 0 0 0,0 0-1 0 0,1 1 1 0 0,-1 0-1 0 0,1-1 1 0 0,-1 1 0 0 0,0 0-1 0 0,1 0 1 0 0,-1 0-1 0 0,1 1 1 0 0,0-1 0 0 0,-1 1-1 0 0,1-1 1 0 0,-4 5-1 0 0,-1 0-1035 0 0,0 1 0 0 0,1 0 0 0 0,-7 10-1 0 0,-2 5-3187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166 138 10711 0 0,'0'0'1072'0'0,"-1"2"-978"0"0,-9 12-31 0 0,-1-1 0 0 0,-13 14 1 0 0,-21 26 640 0 0,31-31-42 0 0,0 0 0 0 0,-11 25 0 0 0,21-39-588 0 0,1-1 1 0 0,0 1-1 0 0,0 1 1 0 0,1-1-1 0 0,0 0 0 0 0,0 0 1 0 0,1 1-1 0 0,0-1 0 0 0,1 1 1 0 0,0 11-1 0 0,1-18-84 0 0,-1 0-1 0 0,0 1 1 0 0,1-1 0 0 0,-1 1-1 0 0,1-1 1 0 0,0 0-1 0 0,-1 0 1 0 0,1 1-1 0 0,0-1 1 0 0,1 0-1 0 0,-1 0 1 0 0,0 0 0 0 0,1 0-1 0 0,-1 0 1 0 0,1-1-1 0 0,-1 1 1 0 0,1 0-1 0 0,0-1 1 0 0,0 1-1 0 0,0-1 1 0 0,0 1 0 0 0,0-1-1 0 0,0 0 1 0 0,0 0-1 0 0,0 0 1 0 0,0 0-1 0 0,1 0 1 0 0,-1 0-1 0 0,0-1 1 0 0,1 1 0 0 0,-1-1-1 0 0,0 0 1 0 0,1 0-1 0 0,-1 0 1 0 0,1 0-1 0 0,-1 0 1 0 0,5-1 0 0 0,4 0-56 0 0,1-1 0 0 0,0-1 0 0 0,-1 0 0 0 0,0-1 1 0 0,1 0-1 0 0,12-7 0 0 0,16-9-111 0 0,-2-2-1 0 0,67-50 1 0 0,-81 53 176 0 0,-1-1 0 0 0,-2-1 0 0 0,0-1-1 0 0,-1-1 1 0 0,19-29 0 0 0,-34 47 39 0 0,-2-1-1 0 0,1-1 1 0 0,-1 1-1 0 0,0 0 1 0 0,0-1-1 0 0,0 0 0 0 0,-1 1 1 0 0,2-13-1 0 0,-4 16-23 0 0,1 0-1 0 0,-1 0 1 0 0,-1-1 0 0 0,1 1-1 0 0,0 0 1 0 0,-1 0-1 0 0,1 0 1 0 0,-1 0 0 0 0,0 0-1 0 0,0 0 1 0 0,-1 0-1 0 0,1 0 1 0 0,0 0 0 0 0,-1 0-1 0 0,0 0 1 0 0,0 1-1 0 0,0-1 1 0 0,0 1-1 0 0,0-1 1 0 0,0 1 0 0 0,-4-3-1 0 0,-3-2-108 0 0,0 1 0 0 0,0 0 1 0 0,-1 1-1 0 0,0 0 0 0 0,0 0 0 0 0,0 1 0 0 0,0 0 0 0 0,-1 1 0 0 0,0 0 0 0 0,1 0 1 0 0,-22-1-1 0 0,22 3-6 0 0,0 0 0 0 0,0 1 0 0 0,-1 1 1 0 0,1-1-1 0 0,0 1 0 0 0,0 1 0 0 0,0 0 1 0 0,0 0-1 0 0,0 1 0 0 0,1 1 0 0 0,-1-1 0 0 0,1 1 1 0 0,-10 7-1 0 0,9-4-385 0 0,0 1 0 0 0,1 1 0 0 0,0 0 0 0 0,-12 15 0 0 0,18-20 377 0 0,-22 26-819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1 108 16127 0 0,'0'0'738'0'0,"14"14"268"0"0,-2-4-1254 0 0,-1 1-1 0 0,0 0 1 0 0,-1 1-1 0 0,0 0 1 0 0,-1 1-1 0 0,0 0 1 0 0,13 28-1 0 0,-17-31 413 0 0,1 1 134 0 0,0-1 1 0 0,1 0 0 0 0,0 0 0 0 0,10 10 0 0 0,-15-17-233 0 0,4 2-2 0 0,-5-3 64 0 0,8-10 52 0 0,-5 1-127 0 0,1 0 1 0 0,-1 1-1 0 0,-1-1 0 0 0,1-1 0 0 0,-1 1 1 0 0,-1 0-1 0 0,1-1 0 0 0,1-10 0 0 0,8-20-94 0 0,-3 17-464 0 0,0-1 1 0 0,2 2 0 0 0,25-38 0 0 0,-25 44-708 0 0,0 1 1 0 0,1 0-1 0 0,18-15 1 0 0,-21 20-281 0 0,-1 0-11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188 222 12207 0 0,'0'0'1106'0'0,"-24"-8"-2260"0"0,20 8 1154 0 0,0 1 1 0 0,0 0-1 0 0,-1 0 0 0 0,1 0 0 0 0,0 0 0 0 0,0 1 0 0 0,0 0 0 0 0,1-1 0 0 0,-1 2 0 0 0,0-1 1 0 0,1 0-1 0 0,-1 1 0 0 0,1-1 0 0 0,0 1 0 0 0,-6 6 0 0 0,-4 6 356 0 0,1 0 0 0 0,-12 18 0 0 0,23-32-338 0 0,-5 10 112 0 0,-1 0-1 0 0,1 0 1 0 0,1 1-1 0 0,0-1 1 0 0,1 1-1 0 0,-4 18 1 0 0,6-22-85 0 0,0 0 0 0 0,1 0 0 0 0,0 0 0 0 0,1 0 0 0 0,0 0 1 0 0,0 0-1 0 0,0 0 0 0 0,1 0 0 0 0,1 0 0 0 0,-1 0 0 0 0,4 8 0 0 0,-4-12-46 0 0,2 0 0 0 0,-1 0-1 0 0,0 0 1 0 0,1-1 0 0 0,-1 1-1 0 0,1-1 1 0 0,0 1 0 0 0,0-1 0 0 0,1 0-1 0 0,-1 0 1 0 0,0 0 0 0 0,1-1-1 0 0,0 1 1 0 0,0-1 0 0 0,0 0-1 0 0,0 0 1 0 0,0 0 0 0 0,0-1-1 0 0,0 0 1 0 0,1 1 0 0 0,-1-1 0 0 0,0-1-1 0 0,1 1 1 0 0,-1-1 0 0 0,8 1-1 0 0,5-1 7 0 0,1-1-1 0 0,-1 0 0 0 0,0-2 1 0 0,1 1-1 0 0,19-8 0 0 0,-12 4 142 0 0,-1-2 0 0 0,1 0-1 0 0,-1-2 1 0 0,-1-1 0 0 0,0-1 0 0 0,39-27-1 0 0,-53 33-94 0 0,-1-1 0 0 0,-1 0 0 0 0,1 0 0 0 0,-1 0 0 0 0,0-1 0 0 0,-1 0 0 0 0,0-1 0 0 0,0 0 0 0 0,-1 1 0 0 0,0-2 0 0 0,0 1 0 0 0,-1-1 0 0 0,-1 1 0 0 0,1-1 0 0 0,-2 0 0 0 0,1 0 0 0 0,-1 0 0 0 0,-1-1 0 0 0,1-18 0 0 0,-3 18-141 0 0,0-1 1 0 0,-1 0-1 0 0,0 1 0 0 0,-1 0 0 0 0,0-1 0 0 0,-1 1 0 0 0,0 0 0 0 0,-1 1 1 0 0,0-1-1 0 0,-1 1 0 0 0,0 0 0 0 0,-10-13 0 0 0,8 12-28 0 0,-1 1 1 0 0,-1-1-1 0 0,0 1 0 0 0,0 1 0 0 0,-1 0 0 0 0,0 0 1 0 0,0 1-1 0 0,-1 0 0 0 0,0 1 0 0 0,-14-5 0 0 0,19 9 37 0 0,0 1 0 0 0,0 0 0 0 0,0 0 0 0 0,-1 1 0 0 0,1 0 0 0 0,-1 1 0 0 0,1 0 0 0 0,-1 0 0 0 0,1 0 0 0 0,-1 1 0 0 0,1 0 0 0 0,0 0 0 0 0,-9 3 0 0 0,7-1-193 0 0,0 0 0 0 0,1 1 0 0 0,-1-1 1 0 0,1 2-1 0 0,-1-1 0 0 0,1 1 1 0 0,0 1-1 0 0,1 0 0 0 0,-14 12 0 0 0,1 5-3566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241 257 9439 0 0,'0'0'859'0'0,"-1"-1"-710"0"0,-5-4-53 0 0,-1 0 1 0 0,1 0-1 0 0,0 1 0 0 0,-1-1 0 0 0,0 2 0 0 0,0-1 0 0 0,-1 1 0 0 0,1 0 0 0 0,-1 0 0 0 0,1 1 0 0 0,-1 0 0 0 0,0 1 1 0 0,-13-2-1 0 0,17 3-38 0 0,0 1 0 0 0,0-1 0 0 0,-1 1 0 0 0,1 0 1 0 0,0 0-1 0 0,0 0 0 0 0,0 0 0 0 0,0 1 0 0 0,0 0 1 0 0,0 0-1 0 0,0 0 0 0 0,0 0 0 0 0,1 0 0 0 0,-1 1 0 0 0,1 0 1 0 0,0 0-1 0 0,0 0 0 0 0,0 0 0 0 0,0 0 0 0 0,0 1 1 0 0,1-1-1 0 0,-1 1 0 0 0,1-1 0 0 0,-3 6 0 0 0,-1 5 151 0 0,0-1-1 0 0,1 1 0 0 0,0 1 1 0 0,1-1-1 0 0,1 0 0 0 0,0 1 1 0 0,-1 23-1 0 0,3-31-188 0 0,1 0 0 0 0,0-1 0 0 0,0 1-1 0 0,1 0 1 0 0,0-1 0 0 0,0 1 0 0 0,0-1 0 0 0,1 1 0 0 0,0-1 0 0 0,0 0-1 0 0,0 0 1 0 0,1 1 0 0 0,0-2 0 0 0,0 1 0 0 0,1 0 0 0 0,0-1 0 0 0,0 1 0 0 0,0-1-1 0 0,6 5 1 0 0,-6-7-2 0 0,0 0 0 0 0,0 0 0 0 0,1-1 0 0 0,-1 0 0 0 0,1 0 0 0 0,0 0 0 0 0,0 0 0 0 0,-1-1 0 0 0,1 0-1 0 0,0 0 1 0 0,0 0 0 0 0,0-1 0 0 0,0 0 0 0 0,0 1 0 0 0,1-2 0 0 0,-1 1 0 0 0,0-1 0 0 0,8-1 0 0 0,8-4 126 0 0,-1 0 1 0 0,0-1 0 0 0,22-11-1 0 0,-20 9-56 0 0,-4 0 27 0 0,1 0 0 0 0,-2-1 0 0 0,1-1-1 0 0,-1-1 1 0 0,-1 0 0 0 0,0-1 0 0 0,-1-1 0 0 0,24-28 0 0 0,-30 32-29 0 0,-2 0-1 0 0,1 0 1 0 0,-1-1 0 0 0,-1 0 0 0 0,0 0 0 0 0,-1-1-1 0 0,0 1 1 0 0,0-1 0 0 0,-1 0 0 0 0,-1 0 0 0 0,0-1-1 0 0,-1 1 1 0 0,0-1 0 0 0,-1 1 0 0 0,-1-20 0 0 0,-1 24-75 0 0,0 0 1 0 0,-1 1-1 0 0,0-1 1 0 0,0 1 0 0 0,0-1-1 0 0,-1 1 1 0 0,-1 0 0 0 0,1 0-1 0 0,-1 1 1 0 0,0-1 0 0 0,-1 1-1 0 0,1-1 1 0 0,-1 1 0 0 0,-1 1-1 0 0,1-1 1 0 0,-7-4-1 0 0,5 4-49 0 0,0 1-1 0 0,0 0 1 0 0,-1 0-1 0 0,1 1 1 0 0,-1-1-1 0 0,0 2 1 0 0,-1-1-1 0 0,1 2 1 0 0,-1-1-1 0 0,1 1 1 0 0,-1 0-1 0 0,0 0 1 0 0,-16 0-1 0 0,9 3-69 0 0,0 0 0 0 0,0 0 0 0 0,1 2-1 0 0,-1 0 1 0 0,0 1 0 0 0,1 0 0 0 0,0 1 0 0 0,0 1 0 0 0,0 0-1 0 0,-17 11 1 0 0,18-8-1574 0 0,-1 1 0 0 0,-24 22 0 0 0,0 6-3546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61 200 5983 0 0,'0'0'1290'0'0,"-10"-11"-160"0"0,3-3-428 0 0,0 0 0 0 0,1-1 0 0 0,1 1-1 0 0,1-1 1 0 0,0 0 0 0 0,0 0 0 0 0,2 0 0 0 0,-2-27-1 0 0,4 41-695 0 0,1 0-1 0 0,-1 0 0 0 0,1 0 0 0 0,-1 0 1 0 0,1 0-1 0 0,0 0 0 0 0,-1 0 0 0 0,1 0 1 0 0,0 0-1 0 0,0 0 0 0 0,-1 0 0 0 0,1 1 1 0 0,0-1-1 0 0,0 0 0 0 0,0 1 0 0 0,0-1 1 0 0,0 0-1 0 0,0 1 0 0 0,2-1 0 0 0,21-8-80 0 0,-15 7 57 0 0,0 1 0 0 0,0 1 0 0 0,0 0 1 0 0,0 0-1 0 0,0 1 0 0 0,1 0 0 0 0,-1 0 1 0 0,0 1-1 0 0,-1 0 0 0 0,1 1 0 0 0,0 0 1 0 0,10 5-1 0 0,2 2-2 0 0,0 1 1 0 0,0 1-1 0 0,28 22 0 0 0,-38-26 27 0 0,0 1 0 0 0,0 0 0 0 0,-1 0-1 0 0,-1 1 1 0 0,1 0 0 0 0,10 17 0 0 0,-17-23 21 0 0,-1 0 0 0 0,0 0 0 0 0,-1 0 1 0 0,1 0-1 0 0,-1 0 0 0 0,0 0 0 0 0,0 0 0 0 0,0 0 0 0 0,0 0 1 0 0,-1 1-1 0 0,1-1 0 0 0,-1 0 0 0 0,0 0 0 0 0,-1 1 1 0 0,1-1-1 0 0,-1 0 0 0 0,0 0 0 0 0,0 1 0 0 0,0-1 0 0 0,0 0 1 0 0,-1 0-1 0 0,0 0 0 0 0,0 0 0 0 0,-4 6 0 0 0,-1 0 53 0 0,0 0-1 0 0,-1-1 0 0 0,0 0 1 0 0,0 0-1 0 0,-1-1 0 0 0,-18 14 1 0 0,-65 34 600 0 0,66-41-629 0 0,12-8-38 0 0,0-1-1 0 0,-1 0 1 0 0,1-1-1 0 0,-20 3 0 0 0,-21 8 39 0 0,53-15 17 0 0,-7 7 133 0 0,8-7-152 0 0,-1 1 1 0 0,0-1 0 0 0,0 0-1 0 0,1 1 1 0 0,-1 0 0 0 0,0-1-1 0 0,1 1 1 0 0,0 0 0 0 0,-3 3-1 0 0,4-3-40 0 0,0 1 0 0 0,-1-1 0 0 0,1 1 0 0 0,0-1 0 0 0,0 1 0 0 0,0-1 0 0 0,1 1-1 0 0,-1-1 1 0 0,1 0 0 0 0,-1 1 0 0 0,1-1 0 0 0,0 1 0 0 0,0-1 0 0 0,0 0 0 0 0,0 0 0 0 0,0 0 0 0 0,0 1 0 0 0,1-1-1 0 0,-1 0 1 0 0,1-1 0 0 0,-1 1 0 0 0,1 0 0 0 0,0 0 0 0 0,0-1 0 0 0,0 1 0 0 0,0-1 0 0 0,0 1 0 0 0,0-1 0 0 0,4 2-1 0 0,8 4 97 0 0,0-1 0 0 0,1 0 0 0 0,25 6 0 0 0,-21-6 112 0 0,23 4-3 0 0,0-1 0 0 0,0-2 0 0 0,0-2 0 0 0,1-2 0 0 0,61-3 1 0 0,-86-1-325 0 0,1-1 0 0 0,0 0 1 0 0,35-10-1 0 0,-44 9-779 0 0,0-1 1 0 0,0 0-1 0 0,0 0 1 0 0,-1-1-1 0 0,0-1 1 0 0,0 1-1 0 0,-1-1 1 0 0,14-12-1 0 0,-8 4-903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231 164 9327 0 0,'0'0'971'0'0,"6"4"-1764"0"0,22 12 6730 0 0,-25-15-5980 0 0,0 2 57 0 0,0 0 0 0 0,0 0 0 0 0,0 0 0 0 0,0 0 0 0 0,-1 0 0 0 0,1 0 0 0 0,-1 1-1 0 0,0 0 1 0 0,0-1 0 0 0,0 1 0 0 0,-1 0 0 0 0,3 6 0 0 0,-2 0-15 0 0,0 0 1 0 0,-1 0-1 0 0,0 14 1 0 0,1-2 64 0 0,2 54 309 0 0,-3-37-168 0 0,8 51 0 0 0,-7-81-188 0 0,-1-7-60 0 0,-2-5-565 0 0,-7-18 526 0 0,2-1-1 0 0,1 0 0 0 0,0 0 1 0 0,2 0-1 0 0,-2-31 1 0 0,7-116 978 0 0,-2 160-817 0 0,1-21 194 0 0,1 12-40 0 0,-1 1 0 0 0,-1 0 0 0 0,0-1 0 0 0,-2 1 0 0 0,0-1 0 0 0,-6-21 0 0 0,6 36-153 0 0,1 2-82 0 0,-1 1 0 0 0,1-1 0 0 0,0 0 0 0 0,-1 0 0 0 0,1 1 0 0 0,-1-1 0 0 0,1 1 0 0 0,-1-1 0 0 0,1 1 0 0 0,-1 0 0 0 0,1 0 0 0 0,-1 0 0 0 0,1-1 0 0 0,-1 2 0 0 0,1-1 0 0 0,-1 0 0 0 0,1 0 0 0 0,-1 0 0 0 0,1 1 0 0 0,-1-1 0 0 0,1 0 0 0 0,-1 1 0 0 0,1 0 0 0 0,-1-1 0 0 0,1 1 0 0 0,0 0 0 0 0,-1 0 0 0 0,1 0 0 0 0,0-1 0 0 0,0 1 0 0 0,-1 1-1 0 0,0 0 1 0 0,-2 3-2 0 0,1 0 0 0 0,0-1 0 0 0,0 1 0 0 0,0 0 0 0 0,1 1 0 0 0,-3 5-1 0 0,3-6-16 0 0,-14 35-49 0 0,6-12 71 0 0,-1 0 0 0 0,-1-1-1 0 0,-2-1 1 0 0,0 0 0 0 0,-2-1 0 0 0,-20 25 0 0 0,20-31-6 0 0,-49 49 127 0 0,63-66 566 0 0,28 10-533 0 0,-11-9-122 0 0,1 0-1 0 0,0-1 1 0 0,-1-1 0 0 0,22-1-1 0 0,14 2 40 0 0,60 9-92 0 0,58 4 62 0 0,-134-13-131 0 0,0-3-1 0 0,63-8 1 0 0,-87 7-108 0 0,0-1 0 0 0,0-1 0 0 0,15-7 0 0 0,-18 7-111 0 0,-6 4 148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11863 0 0,'0'0'540'0'0,"0"-2"-5"0"0,1-16-275 0 0,0 16-21 0 0,2-9 1571 0 0,-3 11-1732 0 0,0 0 1 0 0,0 0-1 0 0,0-1 0 0 0,0 1 0 0 0,0 0 0 0 0,1 0 1 0 0,-1 0-1 0 0,0-1 0 0 0,0 1 0 0 0,0 0 0 0 0,0 0 1 0 0,0 0-1 0 0,0 0 0 0 0,1-1 0 0 0,-1 1 0 0 0,0 0 1 0 0,0 0-1 0 0,0 0 0 0 0,0 0 0 0 0,1 0 0 0 0,-1 0 1 0 0,0-1-1 0 0,0 1 0 0 0,0 0 0 0 0,0 0 0 0 0,1 0 1 0 0,-1 0-1 0 0,0 0 0 0 0,0 0 0 0 0,1 0 0 0 0,-1 0 1 0 0,0 0-1 0 0,0 0 0 0 0,0 0 0 0 0,1 0 0 0 0,-1 0 1 0 0,0 0-1 0 0,0 0 0 0 0,0 0 0 0 0,1 0 0 0 0,-1 0 1 0 0,0 0-1 0 0,0 1 0 0 0,0-1 0 0 0,1 0 1 0 0,-1 0-1 0 0,0 0 0 0 0,0 0 0 0 0,0 0 0 0 0,0 0 1 0 0,1 1-1 0 0,-1-1 0 0 0,0 0 0 0 0,0 0 0 0 0,14 17 790 0 0,6 24-1021 0 0,-13-11 235 0 0,-1-1 0 0 0,-1 1 0 0 0,-2 1 0 0 0,-1-1-1 0 0,-3 43 1 0 0,1-39-206 0 0,-1-1-347 0 0,-1-1 0 0 0,-2 1-1 0 0,-9 37 1 0 0,-7-3-6652 0 0,15-54 2092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 7831 0 0,'0'0'594'0'0,"-2"1"-409"0"0,-37 43-164 0 0,23-29 301 0 0,2 1 1 0 0,0 0-1 0 0,-13 22 1 0 0,17-20 106 0 0,0-1 0 0 0,2 1 0 0 0,0 1 0 0 0,1 0 1 0 0,1 0-1 0 0,-4 21 0 0 0,9-32-191 0 0,0 1 1 0 0,0 0-1 0 0,1 0 0 0 0,0 0 1 0 0,0 0-1 0 0,1 0 0 0 0,2 9 1 0 0,-2-13-174 0 0,1 0 1 0 0,-1 0 0 0 0,1 0 0 0 0,0 0 0 0 0,1 0 0 0 0,-1-1-1 0 0,1 1 1 0 0,0-1 0 0 0,0 1 0 0 0,0-1 0 0 0,1 0-1 0 0,6 6 1 0 0,-6-7-49 0 0,-1 0 0 0 0,1-1 0 0 0,0 1 0 0 0,0-1 0 0 0,0 0 0 0 0,0 0 0 0 0,1 0 0 0 0,-1-1 1 0 0,0 1-1 0 0,1-1 0 0 0,-1 0 0 0 0,1 0 0 0 0,9 0 0 0 0,-7-1 49 0 0,1 0 0 0 0,-1-1 0 0 0,1 0 0 0 0,-1-1 0 0 0,1 1 0 0 0,-1-2 0 0 0,14-4 0 0 0,-7 0 34 0 0,-1 0 0 0 0,1-1 0 0 0,-2 0 0 0 0,1-1 0 0 0,-1 0 0 0 0,-1-1 0 0 0,20-22 0 0 0,-25 25-65 0 0,0-1 1 0 0,-1-1 0 0 0,0 1-1 0 0,0-1 1 0 0,-1 0-1 0 0,0 0 1 0 0,-1 0-1 0 0,0 0 1 0 0,0-1-1 0 0,-1 1 1 0 0,-1-1-1 0 0,1 0 1 0 0,-1 1-1 0 0,-1-1 1 0 0,0 0 0 0 0,0 0-1 0 0,-3-16 1 0 0,1 15-63 0 0,-1 0 1 0 0,1 0-1 0 0,-1 1 1 0 0,-1-1 0 0 0,0 1-1 0 0,-1-1 1 0 0,0 1-1 0 0,0 0 1 0 0,-1 1 0 0 0,-1 0-1 0 0,1-1 1 0 0,-1 2-1 0 0,-1-1 1 0 0,0 1 0 0 0,-11-9-1 0 0,18 16-28 0 0,-1-1 0 0 0,0 0 0 0 0,-1 1 0 0 0,1-1 0 0 0,0 1 0 0 0,0 0 0 0 0,0 0 0 0 0,-1 0-1 0 0,1 0 1 0 0,-1 0 0 0 0,1 0 0 0 0,-1 1 0 0 0,1-1 0 0 0,-1 1 0 0 0,1-1 0 0 0,-1 1 0 0 0,0 0 0 0 0,1 0 0 0 0,-1 0 0 0 0,1 1-1 0 0,-1-1 1 0 0,1 1 0 0 0,-1-1 0 0 0,1 1 0 0 0,-1 0 0 0 0,1 0 0 0 0,-1 0 0 0 0,1 0 0 0 0,0 0 0 0 0,-1 1 0 0 0,1-1 0 0 0,0 1-1 0 0,0-1 1 0 0,-3 4 0 0 0,-4 5-366 0 0,1 0 1 0 0,0 1-1 0 0,1 0 0 0 0,0 0 0 0 0,-8 19 0 0 0,10-19-62 0 0,-11 18-4101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284 103 8639 0 0,'0'0'656'0'0,"2"-13"-136"0"0,-2 10-476 0 0,7-15 156 0 0,-2 9-248 0 0,1-1 3651 0 0,-7 8-3906 0 0,-2-5 370 0 0,3 5 449 0 0,-8-4-404 0 0,7 5-86 0 0,1 0 1 0 0,-1 1 0 0 0,0-1 0 0 0,1 0 0 0 0,-1 1 0 0 0,0-1 0 0 0,0 0 0 0 0,0 1-1 0 0,1-1 1 0 0,-1 1 0 0 0,0-1 0 0 0,0 1 0 0 0,0-1 0 0 0,-1 1 0 0 0,-4 0 26 0 0,1 0 0 0 0,-1 1 0 0 0,0 0 0 0 0,1 0 0 0 0,-10 3 0 0 0,13-3 38 0 0,-12 1 42 0 0,7 1-69 0 0,3-1-10 0 0,-3 1-33 0 0,5-3 416 0 0,0 1-383 0 0,-5 2-33 0 0,5-2 32 0 0,0 0 1 0 0,-5 5-44 0 0,-1 0 1 0 0,-22 15 106 0 0,10-3-117 0 0,5-3-6 0 0,1 1 0 0 0,0 1 0 0 0,2 1 0 0 0,0 0 0 0 0,-13 25 0 0 0,20-33 31 0 0,1-1 1 0 0,-1 1 0 0 0,2 0-1 0 0,0 0 1 0 0,0 0-1 0 0,1 0 1 0 0,0 0-1 0 0,0 1 1 0 0,2-1 0 0 0,-1 1-1 0 0,1-1 1 0 0,3 22-1 0 0,-1-25 39 0 0,0 1-1 0 0,1-1 0 0 0,0 0 0 0 0,0 0 1 0 0,1 0-1 0 0,0 0 0 0 0,0 0 1 0 0,1-1-1 0 0,0 0 0 0 0,0 0 1 0 0,0 0-1 0 0,1 0 0 0 0,0-1 1 0 0,0 0-1 0 0,0 0 0 0 0,11 6 0 0 0,-5-4 11 0 0,0-1-1 0 0,1 0 0 0 0,0 0 1 0 0,0-1-1 0 0,1-1 0 0 0,-1 0 1 0 0,1-1-1 0 0,19 2 0 0 0,-18-4-54 0 0,-1-1 1 0 0,0 0-1 0 0,0-1 0 0 0,0 0 0 0 0,0-1 1 0 0,27-7-1 0 0,-35 7 30 0 0,1 0 1 0 0,-1-1-1 0 0,0 1 0 0 0,0-1 1 0 0,0 0-1 0 0,-1-1 0 0 0,1 1 1 0 0,-1-1-1 0 0,0 0 0 0 0,0-1 1 0 0,0 1-1 0 0,-1-1 0 0 0,1 0 1 0 0,-1 0-1 0 0,0-1 0 0 0,-1 1 1 0 0,5-7-1 0 0,-2-3-14 0 0,-1-1 1 0 0,0 1-1 0 0,-1-1 0 0 0,-1 0 1 0 0,0 0-1 0 0,-1 0 0 0 0,-1 0 1 0 0,0 0-1 0 0,-3-31 1 0 0,-1 27 2 0 0,0-1-1 0 0,-1 1 1 0 0,0 0 0 0 0,-2 0 0 0 0,-1 0 0 0 0,0 1 0 0 0,-14-25 0 0 0,16 34-167 0 0,0 1 0 0 0,-1 1 0 0 0,-10-13 0 0 0,13 18 77 0 0,0 0 0 0 0,1 1-1 0 0,-1-1 1 0 0,-1 1 0 0 0,1 0-1 0 0,0 0 1 0 0,-1 0 0 0 0,1 0-1 0 0,-1 1 1 0 0,1-1 0 0 0,-7-1-1 0 0,7 3-19 0 0,1 0 0 0 0,0 0 0 0 0,-1 0 0 0 0,1 0-1 0 0,0 0 1 0 0,-1 1 0 0 0,1-1 0 0 0,0 1 0 0 0,0-1 0 0 0,-1 1 0 0 0,1 0-1 0 0,0 0 1 0 0,0 0 0 0 0,0 0 0 0 0,0 1 0 0 0,0-1 0 0 0,-2 2 0 0 0,-29 27-971 0 0,-31 45-1962 0 0,40-46-1817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0 430 3911 0 0,'0'0'284'0'0,"15"1"1104"0"0,-10-5-1060 0 0,0 1-1 0 0,-1-1 1 0 0,1-1-1 0 0,-1 1 1 0 0,1-1-1 0 0,4-7 0 0 0,-8 11-49 0 0,13-19 1896 0 0,-12 18-2129 0 0,16-5 244 0 0,-13 5-199 0 0,-1 1 0 0 0,1 0 1 0 0,0 0-1 0 0,-1 1 0 0 0,1-1 1 0 0,0 1-1 0 0,-1 0 0 0 0,1 0 1 0 0,0 1-1 0 0,5 1 1 0 0,47 15 863 0 0,-45-13-693 0 0,0 1 1 0 0,0-2 0 0 0,16 3-1 0 0,20-2 98 0 0,0-2 0 0 0,0-3-1 0 0,88-12 1 0 0,3 2-128 0 0,203 7 1 0 0,-84 6-218 0 0,174 10 586 0 0,-269-2-322 0 0,1-7-1 0 0,255-28 0 0 0,-71-8 206 0 0,-33 11-551 0 0,47-6 357 0 0,-199 9 72 0 0,88-12-362 0 0,222-30 89 0 0,-287 35-24 0 0,1-1 0 0 0,281-18 94 0 0,-237 36 58 0 0,-138 7 54 0 0,253-21-18 0 0,-267 18 4 0 0,1 4 0 0 0,152 16 0 0 0,-96-1-97 0 0,33 3 58 0 0,116 25 143 0 0,-222-37-94 0 0,73-5 0 0 0,-13 0-115 0 0,-12-6-37 0 0,-14 0-111 0 0,-74 6 34 0 0,-1-1-1 0 0,0-1 1 0 0,0-1-1 0 0,-1-1 1 0 0,1 0 0 0 0,25-10-1 0 0,-35 9-36 0 0,-1 0 0 0 0,-10 5-132 0 0,1-1 0 0 0,0 1-1 0 0,-1-1 1 0 0,1 0 0 0 0,0 1-1 0 0,-1-1 1 0 0,1 0 0 0 0,-1 0 0 0 0,1 0-1 0 0,-1 0 1 0 0,0-1 0 0 0,1 1-1 0 0,-1 0 1 0 0,0 0 0 0 0,0-1 0 0 0,0 1-1 0 0,0-1 1 0 0,0 1 0 0 0,0-1 0 0 0,0 0-1 0 0,0 1 1 0 0,-1-1 0 0 0,1 0-1 0 0,-1 1 1 0 0,1-1 0 0 0,-1-2 0 0 0,0 1-477 0 0,0 0 1 0 0,-1 0 0 0 0,0 0-1 0 0,0 0 1 0 0,0-1 0 0 0,0 2 0 0 0,0-1-1 0 0,-1 0 1 0 0,-3-5 0 0 0,4 5 256 0 0,-7-9-4722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4831 0 0,'0'0'234'0'0,"-1"-3"-100"0"0,-2-10-32 0 0,3 10-6 0 0,0 0 1 0 0,0 0 0 0 0,0-1 0 0 0,0 1-1 0 0,1 0 1 0 0,-1 0 0 0 0,1 0 0 0 0,2-6-1 0 0,0-1 988 0 0,-1 0-668 0 0,-2 8 4 0 0,1 0 18 0 0,23-42 2180 0 0,-22 42-1918 0 0,-1 0-516 0 0,0 0 0 0 0,1 1 0 0 0,0-1 0 0 0,-1 1 0 0 0,1-1 0 0 0,0 1 0 0 0,0 0 0 0 0,0 0 0 0 0,-1 0 0 0 0,1 0 0 0 0,0 0 0 0 0,1 0 0 0 0,-1 0 0 0 0,3 0 0 0 0,-2 8-24 0 0,-1 1-1 0 0,0 0 1 0 0,0 0-1 0 0,-1 0 0 0 0,0 0 1 0 0,0 12-1 0 0,0-4-29 0 0,0-1 0 0 0,1 1 0 0 0,6 17 0 0 0,0 5 146 0 0,11 144 859 0 0,-7-56-518 0 0,-7-65-620 0 0,-2 1 0 0 0,-8 98-1 0 0,-30 121 582 0 0,24-207-498 0 0,2 2 80 0 0,4 1 0 0 0,3 0 0 0 0,4-1 0 0 0,3 1 0 0 0,18 94 0 0 0,1-55 70 0 0,7 41-140 0 0,-17-71-60 0 0,80 453 644 0 0,-81-456-549 0 0,7 134 0 0 0,-7-36 137 0 0,-5-112-202 0 0,20 197 760 0 0,-22 1-391 0 0,-35 164-85 0 0,26-367-254 0 0,-1 20 347 0 0,10 126-1 0 0,38 92 340 0 0,-37-266-648 0 0,6 47 40 0 0,-8-62-153 0 0,-4-19 54 0 0,5 22-257 0 0,-1 24-780 0 0,-1 65 0 0 0,-3-105-2850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71 9559 0 0,'0'0'860'0'0,"0"-2"-705"0"0,0-6-126 0 0,0 6 95 0 0,1 0-60 0 0,0-9 0 0 0,0 1 0 0 0,0 8 10 0 0,-1-13 612 0 0,1 6-921 0 0,0-1 2621 0 0,-2 19-1097 0 0,-13 55-532 0 0,10-49-542 0 0,0 0 0 0 0,1 0 0 0 0,1 0 0 0 0,0 17 0 0 0,27 356 1117 0 0,-8-210-898 0 0,10 70 11 0 0,0-10-112 0 0,-15-96-337 0 0,37 373 1032 0 0,-36-410-797 0 0,90 611 1130 0 0,-79-527-1154 0 0,-10-60-75 0 0,48 462 945 0 0,-53-509-964 0 0,4-1 0 0 0,25 87 0 0 0,-1-10 252 0 0,-26-105-180 0 0,23 150 110 0 0,-15-10-199 0 0,-5-56 386 0 0,-7-78-388 0 0,-5-48-30 0 0,0 0 0 0 0,-1-1 0 0 0,-1 0 0 0 0,0 1-11 0 0,1-2-57 0 0,0-1-65 0 0,0 39-266 0 0,-1-36 346 0 0,0 34 254 0 0,-1-24-298 0 0,0-9 141 0 0,0 0 0 0 0,1 0 0 0 0,2 13 0 0 0,-1-11-87 0 0,0-1 1 0 0,5 20-1 0 0,-2-20-3 0 0,-3-14 2 0 0,4 43-274 0 0,-3-31 211 0 0,-2 0 86 0 0,0-3 21 0 0,0-5-11 0 0,-1 3-53 0 0,-8 29-20 0 0,1-3-1539 0 0,7-12-3236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3 12319 0 0,'0'0'1242'0'0,"-2"0"-1142"0"0,-4 0-155 0 0,-1 1 1 0 0,1 0 0 0 0,-1 1 0 0 0,1 0-1 0 0,0 0 1 0 0,-1 0 0 0 0,1 0-1 0 0,0 1 1 0 0,1 0 0 0 0,-1 1 0 0 0,0-1-1 0 0,1 1 1 0 0,0 0 0 0 0,0 0 0 0 0,0 1-1 0 0,0-1 1 0 0,1 1 0 0 0,0 0 0 0 0,-7 10-1 0 0,6-7 179 0 0,0 0 0 0 0,0 0-1 0 0,1 1 1 0 0,0-1 0 0 0,1 1-1 0 0,0 0 1 0 0,-4 17 0 0 0,6-20-99 0 0,0 0 0 0 0,1-1 0 0 0,-1 1 0 0 0,1 0 0 0 0,0 0 0 0 0,1-1 0 0 0,-1 1 0 0 0,1 0 0 0 0,1-1 0 0 0,-1 1 0 0 0,1-1 0 0 0,0 1 1 0 0,0-1-1 0 0,3 7 0 0 0,-3-9 21 0 0,0 0 0 0 0,0 0 1 0 0,0 0-1 0 0,0 0 0 0 0,1-1 1 0 0,-1 1-1 0 0,1 0 0 0 0,0-1 1 0 0,0 0-1 0 0,-1 0 0 0 0,2 0 1 0 0,-1 0-1 0 0,0 0 0 0 0,0 0 1 0 0,0-1-1 0 0,1 0 0 0 0,-1 1 1 0 0,1-1-1 0 0,-1-1 0 0 0,1 1 1 0 0,0 0-1 0 0,-1-1 1 0 0,1 0-1 0 0,-1 0 0 0 0,1 0 1 0 0,0 0-1 0 0,-1 0 0 0 0,1-1 1 0 0,-1 0-1 0 0,1 0 0 0 0,6-2 1 0 0,-2 0-41 0 0,-1 0 0 0 0,1-1 0 0 0,-1 0 0 0 0,0 0 0 0 0,0 0 1 0 0,0-1-1 0 0,-1 0 0 0 0,1-1 0 0 0,-1 1 0 0 0,-1-1 0 0 0,1 0 1 0 0,-1-1-1 0 0,5-7 0 0 0,-2 1-87 0 0,0-1 1 0 0,-1 0 0 0 0,0 0-1 0 0,6-22 1 0 0,-12 31 92 0 0,1 1 0 0 0,-1-1 0 0 0,0 0 0 0 0,-1 0 0 0 0,1 1 0 0 0,-1-1 0 0 0,0 0 0 0 0,0 0 0 0 0,0 0-1 0 0,-1 0 1 0 0,0 1 0 0 0,0-1 0 0 0,0 0 0 0 0,0 1 0 0 0,-1-1 0 0 0,0 1 0 0 0,0-1 0 0 0,-3-5 0 0 0,4 9-19 0 0,0-1 0 0 0,0 1 0 0 0,1 0 0 0 0,-1-1 0 0 0,-1 1 0 0 0,1 0-1 0 0,0 0 1 0 0,0 0 0 0 0,0-1 0 0 0,0 1 0 0 0,-1 1 0 0 0,1-1 0 0 0,-1 0 0 0 0,1 0-1 0 0,0 0 1 0 0,-1 1 0 0 0,1-1 0 0 0,-1 1 0 0 0,0-1 0 0 0,1 1 0 0 0,-3-1 0 0 0,-2 0-46 0 0,1 0-48 0 0,-1 0 0 0 0,1 0 0 0 0,-1 1 1 0 0,0-1-1 0 0,0 1 0 0 0,1 1 0 0 0,-1-1 0 0 0,0 1 1 0 0,1 0-1 0 0,-1 0 0 0 0,1 0 0 0 0,-1 1 0 0 0,-8 4 0 0 0,0 0-515 0 0,0 2-1 0 0,0 0 0 0 0,-20 17 0 0 0,18-14 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0 514 6215 0 0,'0'0'134'0'0,"11"1"192"0"0,109 9-1371 0 0,-114-10 1088 0 0,0 0 0 0 0,0-1 0 0 0,-1 0 0 0 0,1 0 1 0 0,0 0-1 0 0,-1 0 0 0 0,1-1 0 0 0,0 0 0 0 0,-1 0 0 0 0,7-4 0 0 0,5-4 1695 0 0,25-18 0 0 0,-38 25-1341 0 0,-2 2-192 0 0,7-6 340 0 0,-6 5-498 0 0,-2 1-37 0 0,0 1 1 0 0,1-1-1 0 0,-1 0 1 0 0,0 1-1 0 0,0-1 1 0 0,0 1-1 0 0,1 0 1 0 0,-1-1-1 0 0,0 1 1 0 0,0 0-1 0 0,1 0 1 0 0,-1 0-1 0 0,0 0 0 0 0,0 0 1 0 0,1 0-1 0 0,-1 0 1 0 0,0 0-1 0 0,0 1 1 0 0,3 0-1 0 0,67 7 840 0 0,0-3-1 0 0,106-5 0 0 0,65-28-601 0 0,-70-2 49 0 0,110-15-136 0 0,59 0 41 0 0,-190 27-212 0 0,222-17 142 0 0,-104 14 403 0 0,92-1-285 0 0,-241 19 73 0 0,145-23 0 0 0,-44 2-20 0 0,13 1-180 0 0,149-8 74 0 0,-52 21 251 0 0,-1 11 610 0 0,-130 3-1321 0 0,-154-4 428 0 0,305 12 155 0 0,-297-6-192 0 0,0-3 0 0 0,1-2 0 0 0,-1-2 0 0 0,57-9 0 0 0,184-15-13 0 0,-195 24 25 0 0,27-3 117 0 0,-6-4-91 0 0,208 11-1 0 0,-153-1 125 0 0,-1-1 167 0 0,-114 3-396 0 0,-27-3 139 0 0,0 2 0 0 0,51 11 0 0 0,-82-13-184 0 0,0 0 0 0 0,0 0 1 0 0,0-1-1 0 0,0 1 0 0 0,0-1 0 0 0,1 0 1 0 0,-1 0-1 0 0,5 0 0 0 0,21-2 196 0 0,-26 1-270 0 0,4-2 33 0 0,-6 2 2 0 0,0 0 0 0 0,0 0 1 0 0,0 0-1 0 0,0 0 0 0 0,0 0 1 0 0,0-1-1 0 0,0 1 1 0 0,-1 0-1 0 0,1 0 0 0 0,0-1 1 0 0,-1 1-1 0 0,1 0 1 0 0,-1-1-1 0 0,1 1 0 0 0,-1-1 1 0 0,0 1-1 0 0,1-1 1 0 0,-1 1-1 0 0,0-1 0 0 0,0 1 1 0 0,0-1-1 0 0,-1-2 1 0 0,-4-32-1912 0 0,5 35 1904 0 0,-4-18-4678 0 0,-2-2-1458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5063 0 0,'0'0'372'0'0,"1"-2"-242"0"0,1 1-111 0 0,-1-1 0 0 0,0 0 0 0 0,0 0-1 0 0,-1 0 1 0 0,1 0 0 0 0,0 0 0 0 0,-1 0 0 0 0,1 0 0 0 0,-1 0 0 0 0,1-1 0 0 0,-1 1 0 0 0,0 0 0 0 0,0 0 0 0 0,0 0 0 0 0,0 0 0 0 0,-1-3 0 0 0,0-9 475 0 0,2 13-465 0 0,0-9 804 0 0,0 1 0 0 0,1-1 0 0 0,0 0 0 0 0,5-12 1664 0 0,3 14-209 0 0,-9 9-2255 0 0,1 0-1 0 0,0-1 0 0 0,-1 1 0 0 0,1 0 1 0 0,-1 0-1 0 0,0 0 0 0 0,1 0 0 0 0,-1 0 1 0 0,0 0-1 0 0,1 0 0 0 0,-1 1 0 0 0,0-1 1 0 0,0 0-1 0 0,0 1 0 0 0,0-1 0 0 0,0 1 1 0 0,0-1-1 0 0,-1 1 0 0 0,1-1 0 0 0,0 1 1 0 0,-1 0-1 0 0,1-1 0 0 0,-1 1 0 0 0,0 0 1 0 0,1-1-1 0 0,-1 1 0 0 0,0 0 0 0 0,0 2 1 0 0,1 9 14 0 0,-1 1 1 0 0,-1 19-1 0 0,0-26 3 0 0,-25 263 679 0 0,12-154-3251 0 0,8-65-161 0 0,2-20-2129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8639 0 0,'0'0'198'0'0,"-1"3"23"0"0,-7 21 216 0 0,4-8-350 0 0,0 1 1 0 0,1-1-1 0 0,1 0 0 0 0,1 1 0 0 0,1 24 0 0 0,14 81 3037 0 0,-7-67-1405 0 0,-5-34-2169 0 0,-2 0 1 0 0,-2 26 0 0 0,2-44 279 0 0,-1 10-374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4031 0 0,'0'0'91'0'0,"-1"2"12"0"0,-5 6-57 0 0,0 1 0 0 0,0-2 0 0 0,-1 1 0 0 0,-11 10 0 0 0,-8 9-272 0 0,-43 61-100 0 0,-22 53 4038 0 0,85-132-3381 0 0,-8 13 831 0 0,-16 36 1 0 0,28-52-984 0 0,-1-1 0 0 0,1 1-1 0 0,0 0 1 0 0,1-1 0 0 0,0 1 0 0 0,-1 0 0 0 0,2 0-1 0 0,-1 0 1 0 0,1 0 0 0 0,0 0 0 0 0,0 0 0 0 0,2 9-1 0 0,-2-14-140 0 0,1 1 0 0 0,0 0 0 0 0,0 0-1 0 0,0-1 1 0 0,1 1 0 0 0,-1-1 0 0 0,0 1 0 0 0,1-1-1 0 0,-1 0 1 0 0,0 1 0 0 0,1-1 0 0 0,0 0-1 0 0,-1 0 1 0 0,1 0 0 0 0,0 0 0 0 0,-1 0-1 0 0,1-1 1 0 0,0 1 0 0 0,0 0 0 0 0,0-1 0 0 0,0 1-1 0 0,-1-1 1 0 0,1 0 0 0 0,0 0 0 0 0,0 0-1 0 0,0 0 1 0 0,2 0 0 0 0,6 0-34 0 0,-1 0-1 0 0,0-1 1 0 0,0 0 0 0 0,13-3-1 0 0,3-2 61 0 0,-1-2 0 0 0,0-1 0 0 0,0-1 0 0 0,-1-1 0 0 0,-1-1-1 0 0,0-1 1 0 0,29-22 0 0 0,-37 24-22 0 0,0 0 0 0 0,-1-2 0 0 0,0 0 1 0 0,-1 0-1 0 0,0-1 0 0 0,-2-1 0 0 0,1 1 0 0 0,-2-2 0 0 0,0 0 0 0 0,-1 0 0 0 0,8-20 0 0 0,-12 24 49 0 0,0-1 0 0 0,0 1-1 0 0,-2-1 1 0 0,0 0 0 0 0,2-22-1 0 0,-4 31-70 0 0,0 0 0 0 0,-1 0 0 0 0,1 1 0 0 0,0-1 0 0 0,-1 0 0 0 0,0 0 0 0 0,0 1 0 0 0,0-1 0 0 0,-1 1 0 0 0,1-1 0 0 0,-1 1 0 0 0,0-1 0 0 0,1 1 0 0 0,-2 0 0 0 0,1 0 0 0 0,0 0 0 0 0,-1 0 0 0 0,1 0 0 0 0,-1 1 0 0 0,0-1 0 0 0,0 1 0 0 0,0-1 0 0 0,-6-3 0 0 0,1 3-183 0 0,1 0 0 0 0,-1 0 0 0 0,0 0 0 0 0,0 1 0 0 0,0 0 0 0 0,0 1 0 0 0,0-1-1 0 0,0 2 1 0 0,0-1 0 0 0,0 1 0 0 0,-1 0 0 0 0,1 1 0 0 0,0 0 0 0 0,0 0 0 0 0,-13 4 0 0 0,8-1-196 0 0,0 1-1 0 0,1 0 1 0 0,-1 1 0 0 0,1 1 0 0 0,0-1 0 0 0,1 2 0 0 0,-1 0 0 0 0,-15 15 0 0 0,9-8-888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7599 0 0,'0'0'744'0'0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 4375 0 0,'0'0'5624'0'0,"-2"-12"-3921"0"0,2 10-1653 0 0,1 0 0 0 0,-1 0 0 0 0,1 1 1 0 0,0-1-1 0 0,0 0 0 0 0,0 0 0 0 0,0 1 0 0 0,0-1 0 0 0,0 0 0 0 0,0 1 1 0 0,1-1-1 0 0,-1 1 0 0 0,1 0 0 0 0,-1-1 0 0 0,1 1 0 0 0,-1 0 0 0 0,1 0 1 0 0,0 0-1 0 0,3-2 0 0 0,-1 2-18 0 0,0-1-1 0 0,0 1 1 0 0,0 0 0 0 0,1 1 0 0 0,-1-1-1 0 0,0 1 1 0 0,0 0 0 0 0,1 0 0 0 0,4 0 0 0 0,1 1-42 0 0,0 1 0 0 0,-1 0 0 0 0,1 1 0 0 0,0-1 0 0 0,-1 2 0 0 0,1 0 0 0 0,14 7 0 0 0,-21-10 10 0 0,-2 0 0 0 0,0-1 0 0 0,0 0 0 0 0,0 1 0 0 0,0-1 0 0 0,0 1 0 0 0,0-1 0 0 0,0 1 0 0 0,-1 0 0 0 0,1-1 0 0 0,0 1 0 0 0,0 0 0 0 0,0-1 0 0 0,-1 1 0 0 0,1 0 0 0 0,0 0 0 0 0,-1 0 0 0 0,1 1 0 0 0,2 2-10 0 0,0-1 0 0 0,0 1 0 0 0,-1 1-1 0 0,0-1 1 0 0,0 0 0 0 0,0 0 0 0 0,0 1-1 0 0,-1-1 1 0 0,0 1 0 0 0,0 0 0 0 0,0-1-1 0 0,0 1 1 0 0,-1 0 0 0 0,1-1 0 0 0,-1 1 0 0 0,-1 0-1 0 0,1 0 1 0 0,-1-1 0 0 0,1 1 0 0 0,-1 0-1 0 0,-1-1 1 0 0,1 1 0 0 0,-1-1 0 0 0,-2 5-1 0 0,-1 4-7 0 0,-1 0 0 0 0,-1 0-1 0 0,0-1 1 0 0,-1 1 0 0 0,-1-2 0 0 0,-16 20-1 0 0,2-8-7 0 0,-1 0-1 0 0,-38 27 0 0 0,49-41 151 0 0,0 0 1 0 0,-1-2-1 0 0,1 1 1 0 0,-2-2-1 0 0,1 1 0 0 0,-1-2 1 0 0,-16 4-1 0 0,17-9 247 0 0,17-8 393 0 0,18-8 330 0 0,-13 13-1107 0 0,0 0 1 0 0,0 1-1 0 0,0 0 0 0 0,0 0 0 0 0,0 1 1 0 0,0 0-1 0 0,1 1 0 0 0,-1-1 0 0 0,14 3 0 0 0,9 1-78 0 0,37 11-1 0 0,-43-9 71 0 0,171 41-673 0 0,-66-11-4404 0 0,-99-25 974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102 105 5407 0 0,'0'0'248'0'0,"0"-2"-5"0"0,1-19-132 0 0,0 19-113 0 0,-1-1 0 0 0,0 1 0 0 0,0 0 0 0 0,0 0 0 0 0,0 0 0 0 0,-1 0 0 0 0,1 0 0 0 0,0-1 0 0 0,-2-2 0 0 0,0 0 237 0 0,1 1-1 0 0,-1-1 1 0 0,0 1 0 0 0,-1 0 0 0 0,1-1-1 0 0,-1 1 1 0 0,0 1 0 0 0,0-1 0 0 0,0 0-1 0 0,0 1 1 0 0,0-1 0 0 0,-7-3 1977 0 0,9 7-2106 0 0,-1 0 0 0 0,0 0-1 0 0,1 0 1 0 0,-1 1 0 0 0,1-1 0 0 0,-1 1-1 0 0,1-1 1 0 0,-1 1 0 0 0,1 0 0 0 0,-1 0-1 0 0,1-1 1 0 0,-1 1 0 0 0,1 0 0 0 0,0 0-1 0 0,0 0 1 0 0,0 1 0 0 0,-1-1 0 0 0,1 0-1 0 0,0 0 1 0 0,0 0 0 0 0,1 1 0 0 0,-1-1-1 0 0,0 1 1 0 0,0-1 0 0 0,1 1 0 0 0,-1-1-1 0 0,0 1 1 0 0,1-1 0 0 0,0 1 0 0 0,-1-1 0 0 0,1 1-1 0 0,0 2 1 0 0,-1 7 65 0 0,0 1 0 0 0,0-1 0 0 0,3 18 0 0 0,-2-21 28 0 0,-3 294 1740 0 0,-15-101-7802 0 0,14-173 923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16 183 5063 0 0,'0'0'232'0'0,"0"-2"-13"0"0,-1-6-126 0 0,1 4 85 0 0,0 1 0 0 0,0 0 0 0 0,0-1 0 0 0,0 1-1 0 0,0 0 1 0 0,1-1 0 0 0,0 1 0 0 0,1-4 0 0 0,-1 4 74 0 0,0-1 1 0 0,-1 1 0 0 0,1-1-1 0 0,0 1 1 0 0,-1-1 0 0 0,0 1 0 0 0,0-1-1 0 0,-1-4 1 0 0,0-27 1726 0 0,1 33-1473 0 0,1 0-250 0 0,13-59 2512 0 0,-13 59-2065 0 0,1 5-725 0 0,-1 0 58 0 0,1 0 1 0 0,-1 0-1 0 0,1 0 1 0 0,-1 1-1 0 0,0-1 1 0 0,1 6-1 0 0,1 22 162 0 0,-1 0 0 0 0,-2 0 0 0 0,-1 0 0 0 0,-7 44 0 0 0,-1 27 236 0 0,-1 267 462 0 0,-15 210 410 0 0,30 47 804 0 0,2-450-1516 0 0,-5-71-215 0 0,31 196 0 0 0,23 136 406 0 0,-42-296-343 0 0,1 52-133 0 0,-13-176-172 0 0,29 195 355 0 0,-16-147-761 0 0,-14-63 230 0 0,4 23 401 0 0,0-2-341 0 0,-5-21 107 0 0,4 7-1049 0 0,-8-83-4535 0 0,3 55 3761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2 490 2759 0 0,'0'0'126'0'0,"0"-2"-5"0"0,0-16-82 0 0,0 16 25 0 0,0-11 541 0 0,-2-8 6882 0 0,14 44-6163 0 0,-3-18-1167 0 0,-1-1 1 0 0,1 1-1 0 0,1-1 1 0 0,-1-1 0 0 0,0 0-1 0 0,1 0 1 0 0,0-1-1 0 0,-1 0 1 0 0,16 1 0 0 0,11-2 223 0 0,47-3 0 0 0,-15-1-178 0 0,34-2 23 0 0,132-22 0 0 0,79-6-98 0 0,97 0-86 0 0,-315 22-35 0 0,124-1-113 0 0,-69 5 31 0 0,276 3 54 0 0,-151 6-43 0 0,139 0 295 0 0,-118 2-249 0 0,-12 3-58 0 0,59-1 13 0 0,-301-6 66 0 0,96-2 59 0 0,188-27 1 0 0,33-19-137 0 0,-245 31 6 0 0,2-1-46 0 0,-106 17 110 0 0,0 0 0 0 0,1-1-1 0 0,13-4 1 0 0,2-2-57 0 0,50-6 1 0 0,-67 13 6 0 0,-5 0 48 0 0,-2 1 38 0 0,-1 0 0 0 0,0 0 0 0 0,1-1 0 0 0,-1 1 0 0 0,0 0 0 0 0,0-1-1 0 0,1 1 1 0 0,-1-1 0 0 0,0 0 0 0 0,0 1 0 0 0,0-1 0 0 0,0 0 0 0 0,0 0 0 0 0,0 0 0 0 0,0 0 0 0 0,0 0-1 0 0,0 0 1 0 0,1-2 0 0 0,0 2 224 0 0,-1 0-202 0 0,4-4-33 0 0,-4 3 96 0 0,1 1-53 0 0,6-7-27 0 0,-7 7-45 0 0,0 0 1 0 0,0 0-1 0 0,0 0 0 0 0,0 0 0 0 0,0 0 1 0 0,0 0-1 0 0,1 0 0 0 0,-1 0 0 0 0,0 0 1 0 0,1 1-1 0 0,-1-1 0 0 0,2 0 0 0 0,4-2 268 0 0,-5 2-201 0 0,30-5 2017 0 0,-31-1-2067 0 0,-1 5-67 0 0,0 0-8 0 0,1-5 24 0 0,-1-1 98 0 0,0 0 60 0 0,11-17-64 0 0,-11 23-106 0 0,1 1 1 0 0,2-5 53 0 0,-1 0 53 0 0,8-5 65 0 0,6-2 20 0 0,-2 6-191 0 0,-12 6 56 0 0,4-3-4 0 0,12-17-12 0 0,-12 15 13 0 0,-1 0 11 0 0,-1 2 42 0 0,-4 3-53 0 0,0 1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0 0 0 0,0 0 0 0 0,0 0 0 0 0,22-20 64 0 0,-20 19-128 0 0,-1 0 11 0 0,4-1 53 0 0,-2 0 42 0 0,-2 2-49 0 0,-1 0-1 0 0,1 0 1 0 0,-1 0-1 0 0,1-1 1 0 0,0 1 0 0 0,-1 0-1 0 0,1 0 1 0 0,0 0-1 0 0,-1 0 1 0 0,1 0 0 0 0,0 0-1 0 0,-1 0 1 0 0,1 0-1 0 0,-1 0 1 0 0,1 1 0 0 0,0-1-1 0 0,-1 0 1 0 0,1 0-1 0 0,-1 0 1 0 0,1 1 0 0 0,0-1-1 0 0,0 1 1 0 0,7 2 50 0 0,1 1-33 0 0,-2 0 1 0 0,-6-3 42 0 0,9 14-63 0 0,-8-12-44 0 0,6 26 58 0 0,-6-21 52 0 0,-1 0-1 0 0,0 0 0 0 0,0 1 1 0 0,-1 7-1 0 0,0 3-2 0 0,3 158 286 0 0,-1-23-92 0 0,13 330-272 0 0,1 33 26 0 0,55 140 377 0 0,-55-543-252 0 0,0 4 127 0 0,71 455 326 0 0,-81-541-568 0 0,67 438 704 0 0,-60-166-619 0 0,-5-50 138 0 0,9-20-66 0 0,-12-179-104 0 0,-3 0 0 0 0,-5 67 0 0 0,2-110-53 0 0,0-1 42 0 0,0 1 11 0 0,-3 10 42 0 0,2 14 97 0 0,2-4-192 0 0,1-29-11 0 0,-3 28-64 0 0,0-20 64 0 0,-1-3 11 0 0,3-7 21 0 0,-1 0-22 0 0,-7 5 1 0 0,7-4-17 0 0,-1-1 0 0 0,0 0 0 0 0,1 0 0 0 0,-1 0 0 0 0,0 0 0 0 0,0 0 0 0 0,0-1 0 0 0,1 1 0 0 0,-1 0 0 0 0,0-1 0 0 0,0 1 0 0 0,0-1 0 0 0,0 0 0 0 0,-4 0 0 0 0,-1 1-32 0 0,-39 4-2 0 0,-1-2 0 0 0,0-1 0 0 0,-61-7 0 0 0,93 4 3 0 0,-347-4-1090 0 0,135 4 975 0 0,-138-7-478 0 0,-97 13 368 0 0,-151 14 70 0 0,398-11 190 0 0,-107-1 79 0 0,39-5-18 0 0,-79-4-75 0 0,-38 0-144 0 0,190 6 277 0 0,-172 8-296 0 0,-1-1 465 0 0,307-8-121 0 0,-103 17 0 0 0,150-16-169 0 0,-57-2 0 0 0,42-3 155 0 0,-128 3 178 0 0,108-1 253 0 0,62 0-528 0 0,1-1-41 0 0,-1 0 0 0 0,1 0 0 0 0,0 0 0 0 0,0 0 0 0 0,0 0 0 0 0,0 0 0 0 0,0-1 0 0 0,0 1 1 0 0,0 0-1 0 0,-1 0 0 0 0,1-1 0 0 0,0 1 0 0 0,0-1 0 0 0,0 1 0 0 0,0-1 0 0 0,0 1 0 0 0,0-1 0 0 0,1 0 0 0 0,-1 1 0 0 0,0-1 0 0 0,0 0 0 0 0,0 0 0 0 0,1 0 0 0 0,-1 0 0 0 0,0 0 0 0 0,1 1 0 0 0,-1-1 0 0 0,1 0 0 0 0,-1 0 0 0 0,1-1 0 0 0,-1 0 0 0 0,-2-9-258 0 0,1 0-1 0 0,0 0 1 0 0,0 1-1 0 0,1-1 1 0 0,1 0-1 0 0,0 0 1 0 0,1 0-1 0 0,0 0 1 0 0,2-12-1 0 0,1-17-5274 0 0,-2 12-606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9327 0 0,'12'-17'706'0'0,"-7"12"-734"0"0,1-1 0 0 0,-1 1 0 0 0,1 0 0 0 0,0 0 0 0 0,8-5 0 0 0,-7 7-294 0 0,-1 0 1 0 0,0-1 0 0 0,0 0 0 0 0,0 0 0 0 0,0-1 0 0 0,-1 0-1 0 0,0 0 1 0 0,0 0 0 0 0,4-6 0 0 0,-7 9 753 0 0,-1 2-276 0 0,-1-1 0 0 0,1 1 0 0 0,0-1 0 0 0,0 1 0 0 0,-1-1 0 0 0,1 1 1 0 0,0-1-1 0 0,-1 0 0 0 0,1 1 0 0 0,-1-1 0 0 0,1 0 0 0 0,-1 1 0 0 0,1-1 0 0 0,-1 0 0 0 0,1 0 1 0 0,-1 0-1 0 0,4-4 2261 0 0,-4 16-1960 0 0,-3 28-300 0 0,1 0 0 0 0,2 0 0 0 0,8 57 0 0 0,28 114 632 0 0,-20-133-784 0 0,-3 0 1 0 0,3 88-1 0 0,-18-86-4004 0 0,-1-40-321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23 14399 0 0,'0'0'1098'0'0,"0"-3"-753"0"0,-4-17-2437 0 0,5 32 2289 0 0,4 27 951 0 0,9 63-566 0 0,-6-35-461 0 0,2 0 0 0 0,24 76-1 0 0,-33-139-59 0 0,0 0 0 0 0,0 0-1 0 0,1 0 1 0 0,-1 0 0 0 0,1 0 0 0 0,0 0-1 0 0,1-1 1 0 0,-1 1 0 0 0,1-1-1 0 0,-1 0 1 0 0,1 1 0 0 0,6 4 0 0 0,-7-7-65 0 0,-1 0 1 0 0,1 0 0 0 0,0 0-1 0 0,0-1 1 0 0,0 1 0 0 0,0 0 0 0 0,0-1-1 0 0,0 0 1 0 0,1 1 0 0 0,-1-1-1 0 0,0 0 1 0 0,0 0 0 0 0,0 0-1 0 0,0 0 1 0 0,0-1 0 0 0,0 1 0 0 0,0-1-1 0 0,0 1 1 0 0,0-1 0 0 0,0 0-1 0 0,0 1 1 0 0,0-1 0 0 0,0 0 0 0 0,0 0-1 0 0,0 0 1 0 0,2-3 0 0 0,3-2-22 0 0,-1 1 1 0 0,0-1-1 0 0,0-1 1 0 0,8-11 0 0 0,-11 14 21 0 0,88-132-545 0 0,-39 53 270 0 0,-43 65 272 0 0,-8 14 34 0 0,1 0 1 0 0,0 0-1 0 0,0 0 1 0 0,0 0-1 0 0,1 1 1 0 0,-1-1-1 0 0,1 1 1 0 0,5-6-1 0 0,-7 8 260 0 0,-1 26-5 0 0,0 21 295 0 0,2 0-1 0 0,13 71 1 0 0,-15-115-568 0 0,1 0 25 0 0,-1 0 0 0 0,1 0 0 0 0,-1 0 0 0 0,1 0 0 0 0,0 0 0 0 0,-1 0 0 0 0,1-1 0 0 0,0 1-1 0 0,0 0 1 0 0,0 0 0 0 0,1-1 0 0 0,-1 1 0 0 0,0 0 0 0 0,1-1 0 0 0,-1 1 0 0 0,1-1 0 0 0,1 2 0 0 0,-2-3-39 0 0,0 1 0 0 0,0-1 0 0 0,0 0 0 0 0,0 1 0 0 0,0-1 0 0 0,0 0 0 0 0,0 1 0 0 0,1-1 0 0 0,-1 0 0 0 0,0 0 0 0 0,0 0 0 0 0,0 0 0 0 0,0 0 0 0 0,0 0 0 0 0,0 0 0 0 0,0-1 0 0 0,0 1 0 0 0,0 0 0 0 0,0-1 0 0 0,0 1-1 0 0,2-1 1 0 0,18-11-68 0 0,-2-4-63 0 0,0-1 0 0 0,-2 0 1 0 0,0-2-1 0 0,-1 0 0 0 0,26-41 1 0 0,-35 46 143 0 0,-6 10-3 0 0,0 1 0 0 0,1 0 0 0 0,0 0 0 0 0,0 0 0 0 0,0 0 0 0 0,0 0 0 0 0,0 0 0 0 0,1 0 0 0 0,-1 1 0 0 0,1-1 0 0 0,0 1 0 0 0,-1 0 0 0 0,6-3 0 0 0,-6 4-49 0 0,-2 1 38 0 0,1 0-1 0 0,0 0 0 0 0,-1 1 0 0 0,1-1 1 0 0,0 0-1 0 0,-1 1 0 0 0,1-1 1 0 0,0 1-1 0 0,-1-1 0 0 0,1 1 0 0 0,-1-1 1 0 0,1 1-1 0 0,-1-1 0 0 0,1 1 1 0 0,-1 0-1 0 0,1-1 0 0 0,-1 1 0 0 0,0 0 1 0 0,1-1-1 0 0,-1 1 0 0 0,0 0 1 0 0,0-1-1 0 0,1 2 0 0 0,5 20 24 0 0,-6-18-27 0 0,5 20 269 0 0,0 1-1 0 0,2-1 1 0 0,1 0-1 0 0,0 0 0 0 0,2-1 1 0 0,21 37-1 0 0,-30-59-237 0 0,-1-1-234 0 0,1 1 158 0 0,-1-1 0 0 0,1 0 1 0 0,-1 0-1 0 0,1 1 0 0 0,-1-1 0 0 0,1 0 0 0 0,-1 0 0 0 0,1 0 0 0 0,-1 0 0 0 0,1 0 0 0 0,-1 0 0 0 0,1 0 1 0 0,-1 0-1 0 0,1 0 0 0 0,-1 0 0 0 0,1 0 0 0 0,-1 0 0 0 0,1 0 0 0 0,0 0 0 0 0,4-7-415 0 0,1 1-1 0 0,-2-1 0 0 0,1 0 0 0 0,-1 0 1 0 0,0 0-1 0 0,-1-1 0 0 0,1 1 1 0 0,-1-1-1 0 0,-1 0 0 0 0,3-10 1 0 0,0 1-370 0 0,6-18-856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7 130 4487 0 0,'0'0'202'0'0,"-6"22"3396"0"0,6-21-3468 0 0,0 1-1 0 0,0-1 1 0 0,1 0-1 0 0,-1 1 1 0 0,1-1-1 0 0,-1 0 1 0 0,1 1-1 0 0,-1-1 1 0 0,1 0-1 0 0,0 0 1 0 0,0 0-1 0 0,0 0 0 0 0,0 1 1 0 0,-1-1-1 0 0,1 0 1 0 0,1-1-1 0 0,-1 1 1 0 0,0 0-1 0 0,0 0 1 0 0,2 1-1 0 0,0-1 26 0 0,0 0-1 0 0,0 0 1 0 0,0 0-1 0 0,1 0 1 0 0,-1 0-1 0 0,0 0 0 0 0,0-1 1 0 0,5 0-1 0 0,6 0 99 0 0,0-1 0 0 0,-1 0-1 0 0,16-4 1 0 0,-28 4-246 0 0,120-17 201 0 0,148-4-1 0 0,-194 18-45 0 0,359-3 152 0 0,0 26 87 0 0,-76-2-220 0 0,434-26 563 0 0,-423-26-552 0 0,-71 0-245 0 0,-51 5-2 0 0,20 18 100 0 0,-183 10-46 0 0,108 6 150 0 0,-39 1-28 0 0,65-13 305 0 0,-43 0 65 0 0,15-7-526 0 0,-85 9 204 0 0,123 0 401 0 0,-203 8-463 0 0,1 2-1 0 0,36 9 1 0 0,-40-7-100 0 0,1-1 1 0 0,0-1-1 0 0,33 1 0 0 0,-39-6 116 0 0,0-1 0 0 0,-1-1 0 0 0,1 0 0 0 0,30-11-1 0 0,-23 7-310 0 0,-22 7 57 0 0,0-1 0 0 0,-1 0 0 0 0,1 0 0 0 0,-1 1 0 0 0,1-1 0 0 0,0-1 0 0 0,-1 1 0 0 0,0 0 0 0 0,1 0 0 0 0,0-2 0 0 0,-1 2-319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5527 0 0,'0'0'3170'0'0,"1"12"-224"0"0,1-10-2806 0 0,0 0-1 0 0,0 0 1 0 0,0 0 0 0 0,0-1-1 0 0,0 1 1 0 0,1-1-1 0 0,-1 1 1 0 0,1-1 0 0 0,-1 0-1 0 0,1 0 1 0 0,-1 0-1 0 0,1 0 1 0 0,0 0-1 0 0,0-1 1 0 0,-1 1 0 0 0,1-1-1 0 0,0 0 1 0 0,0 0-1 0 0,4 0 1 0 0,11-1 253 0 0,-1 0 0 0 0,18-5-1 0 0,-20 4-254 0 0,281-31-19 0 0,278-2-96 0 0,-175 42-70 0 0,-294-2 43 0 0,766 42 783 0 0,45-67 303 0 0,-719 2-943 0 0,194-45 0 0 0,-160 13-126 0 0,77-14-300 0 0,-116 39 358 0 0,125-6-170 0 0,-298 30 177 0 0,4-1-32 0 0,0 2-1 0 0,0 0 1 0 0,0 1 0 0 0,39 8 0 0 0,-48-5-15 0 0,-12-3-119 0 0,0 0 1 0 0,0 0-1 0 0,-1 0 0 0 0,1-1 1 0 0,0 1-1 0 0,0-1 0 0 0,0 1 1 0 0,0-1-1 0 0,1 0 0 0 0,-1 0 1 0 0,0 0-1 0 0,0 0 0 0 0,0 0 1 0 0,0-1-1 0 0,0 1 1 0 0,0 0-1 0 0,2-2 0 0 0,-3 2-168 0 0,5-6-741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 8175 0 0,'0'0'1816'0'0,"9"-9"-1436"0"0,-1 5 3498 0 0,-32 160-4010 0 0,-22 352 878 0 0,37-398-583 0 0,-11 682 1378 0 0,24-649-1236 0 0,3 50-124 0 0,0-74 17 0 0,-2-4 97 0 0,40 219 1 0 0,12-38 143 0 0,-4-19-57 0 0,21 137 581 0 0,-21 5 120 0 0,-53-416-1081 0 0,42 368 1662 0 0,-36-341-1539 0 0,1-1-1 0 0,14 37 0 0 0,-13-44-96 0 0,-1 0 0 0 0,-1 0 0 0 0,-1 1 0 0 0,-1-1 0 0 0,2 34 0 0 0,-2 17-81 0 0,-3-63 37 0 0,-1-9-72 0 0,-3-16-6426 0 0,3 1 476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8863 0 0,'0'0'1196'0'0,"1"-14"56"0"0,-2 11-1202 0 0,0-1-9 0 0,11-17 92 0 0,-9 19 1221 0 0,9 40-284 0 0,9 156 827 0 0,-6-42-1402 0 0,88 623 1049 0 0,-70-516-1486 0 0,32 216 56 0 0,27 105 934 0 0,-47-292-470 0 0,10 78 736 0 0,-12 28-458 0 0,-34-291-644 0 0,4 275 589 0 0,-34-169-246 0 0,20-184-330 0 0,1-11-103 0 0,1 0-1 0 0,0 0 1 0 0,2 26 0 0 0,-1-38-165 0 0,2 28 54 0 0,-2-26-1070 0 0,-4-14-262 0 0,1 1 741 0 0,-6-18-3386 0 0,4 13-2476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12671 0 0,'0'0'1334'0'0,"-4"11"-1617"0"0,2-2 305 0 0,0 1 1 0 0,1 0-1 0 0,0 0 1 0 0,0 0-1 0 0,1 0 0 0 0,0 0 1 0 0,1 0-1 0 0,3 15 1 0 0,0 5 324 0 0,27 188 601 0 0,-15-130-773 0 0,5 108 0 0 0,-21-185-263 0 0,0 0 1 0 0,-1 0 0 0 0,0 0 0 0 0,0 0 0 0 0,-1-1 0 0 0,-1 1-1 0 0,-4 13 1 0 0,7-23-98 0 0,0-1 92 0 0,-1 1-1 0 0,1-1 1 0 0,0 1 0 0 0,0-1 0 0 0,0 1-1 0 0,0-1 1 0 0,-1 1 0 0 0,1-1-1 0 0,0 0 1 0 0,0 1 0 0 0,-1-1 0 0 0,1 0-1 0 0,0 1 1 0 0,-1-1 0 0 0,1 1-1 0 0,-1-1 1 0 0,1 0 0 0 0,0 0 0 0 0,-1 1-1 0 0,1-1 1 0 0,-1 0 0 0 0,1 0-1 0 0,-1 0 1 0 0,1 1 0 0 0,-1-1 0 0 0,-9 1-4409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1 202 12207 0 0,'0'0'587'0'0,"0"-3"-251"0"0,1 0-267 0 0,-1 1-47 0 0,1 1 0 0 0,0-1 0 0 0,-1 0 1 0 0,1 1-1 0 0,0-1 0 0 0,0 1 0 0 0,0 0 0 0 0,0-1 1 0 0,0 1-1 0 0,0 0 0 0 0,1-1 0 0 0,-1 1 0 0 0,0 0 1 0 0,1 0-1 0 0,1-1 0 0 0,-2 1 95 0 0,1 0-53 0 0,37-17-205 0 0,40-28 838 0 0,-50 28-479 0 0,2 0 1 0 0,0 3-1 0 0,60-23 1 0 0,-89 37-242 0 0,14-4-289 0 0,33-5-1 0 0,-43 9 92 0 0,-1 1 0 0 0,1 0 0 0 0,-1 0 0 0 0,1 0 1 0 0,-1 0-1 0 0,0 1 0 0 0,1 0 0 0 0,-1 0 0 0 0,0 1 0 0 0,7 2 0 0 0,0 2-547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12319 0 0,'0'0'944'0'0,"3"0"-646"0"0,228 32 287 0 0,-74-28-3524 0 0,-144-5 2390 0 0,0 1-1 0 0,-1 0 1 0 0,1 1-1 0 0,-1 0 0 0 0,1 1 1 0 0,-1 1-1 0 0,1 0 1 0 0,-1 0-1 0 0,23 11 0 0 0,-18-5-442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175 274 12095 0 0,'0'0'1211'0'0,"0"-2"-1112"0"0,0-7-78 0 0,1 0 32 0 0,1 4-130 0 0,0 1 0 0 0,-1 0 1 0 0,1 0-1 0 0,0 0 0 0 0,1 0 0 0 0,-1 0 0 0 0,1 1 0 0 0,0-1 0 0 0,0 1 0 0 0,0 0 0 0 0,0-1 1 0 0,0 2-1 0 0,7-6 0 0 0,11-11-572 0 0,-15 11 550 0 0,0 1-1 0 0,0-1 1 0 0,-1 0-1 0 0,7-14 1 0 0,-10 18 71 0 0,0 0 0 0 0,-1 0 0 0 0,1 0 0 0 0,-1-1 1 0 0,0 1-1 0 0,0 0 0 0 0,-1-1 0 0 0,1 1 1 0 0,-1-1-1 0 0,0 1 0 0 0,0-1 0 0 0,-1-4 0 0 0,1 7 82 0 0,-1-1 1 0 0,1 1-1 0 0,-1-1 0 0 0,0 1 0 0 0,0 0 0 0 0,0-1 0 0 0,0 1 0 0 0,0 0 0 0 0,0 0 0 0 0,0 0 0 0 0,-1 0 1 0 0,1 0-1 0 0,-1 0 0 0 0,1 0 0 0 0,-1 0 0 0 0,0 0 0 0 0,0 1 0 0 0,0-1 0 0 0,0 1 0 0 0,0 0 1 0 0,0-1-1 0 0,0 1 0 0 0,-5-2 0 0 0,0 0 31 0 0,1 0-79 0 0,1 1-1 0 0,-1 0 0 0 0,0 0 1 0 0,1 1-1 0 0,-1 0 1 0 0,0 0-1 0 0,0 0 0 0 0,0 1 1 0 0,0-1-1 0 0,0 2 0 0 0,0-1 1 0 0,0 0-1 0 0,0 1 0 0 0,0 0 1 0 0,1 1-1 0 0,-1-1 1 0 0,0 1-1 0 0,1 0 0 0 0,-1 1 1 0 0,1-1-1 0 0,-8 6 0 0 0,5-4-12 0 0,1 1 0 0 0,0 0-1 0 0,0 1 1 0 0,0-1-1 0 0,1 1 1 0 0,0 1-1 0 0,0-1 1 0 0,1 1 0 0 0,-1 0-1 0 0,1 0 1 0 0,1 1-1 0 0,0-1 1 0 0,0 1-1 0 0,-4 10 1 0 0,4-2 165 0 0,0 0 0 0 0,2 1 1 0 0,0-1-1 0 0,0 0 0 0 0,2 1 0 0 0,0-1 0 0 0,4 25 0 0 0,-1-17 164 0 0,1 0 0 0 0,2-1-1 0 0,0 0 1 0 0,15 34-1 0 0,-18-49-258 0 0,1 0 1 0 0,0-1-1 0 0,0 1 0 0 0,1-1 0 0 0,0 0 0 0 0,0-1 1 0 0,1 1-1 0 0,0-1 0 0 0,0 0 0 0 0,1 0 0 0 0,-1-1 1 0 0,1 0-1 0 0,0 0 0 0 0,1 0 0 0 0,9 3 0 0 0,-8-4-24 0 0,1 0 1 0 0,-1-2-1 0 0,1 1 0 0 0,0-1 0 0 0,0 0 0 0 0,0-1 0 0 0,0 0 1 0 0,1-1-1 0 0,-1 0 0 0 0,0-1 0 0 0,0 0 0 0 0,15-3 0 0 0,3-3-137 0 0,1-2-1 0 0,-2 0 0 0 0,1-2 1 0 0,-1-1-1 0 0,-1-1 1 0 0,0-2-1 0 0,-1 0 0 0 0,24-20 1 0 0,-3-2-22 0 0,-2-2-1 0 0,78-90 1 0 0,-116 123 166 0 0,-1 0-1 0 0,0-1 0 0 0,-1 1 1 0 0,0-1-1 0 0,0 0 0 0 0,0-1 1 0 0,3-10-1 0 0,-7 17-43 0 0,0 0 0 0 0,0 1 0 0 0,0-1 0 0 0,0 1 0 0 0,0-1 0 0 0,0 0-1 0 0,0 1 1 0 0,0-1 0 0 0,0 1 0 0 0,-1-1 0 0 0,1 0 0 0 0,0 1 0 0 0,-1-1 0 0 0,1 1 0 0 0,0-1 0 0 0,-1 1 0 0 0,1-1 0 0 0,0 1 0 0 0,-1-1 0 0 0,0 0 0 0 0,0 0-4 0 0,-9-7-57 0 0,4 6 54 0 0,0-1-1 0 0,0 2 1 0 0,0-1 0 0 0,-1 0-1 0 0,1 1 1 0 0,-1 1 0 0 0,1-1-1 0 0,-1 1 1 0 0,1 0 0 0 0,-1 0-1 0 0,1 1 1 0 0,-1 0 0 0 0,1 0-1 0 0,-11 3 1 0 0,-6 4 44 0 0,-1 0-1 0 0,-30 17 1 0 0,49-23-12 0 0,-8 5-4 0 0,0 0 1 0 0,1 1-1 0 0,-1 0 1 0 0,2 1 0 0 0,-1 0-1 0 0,1 0 1 0 0,1 2 0 0 0,-1-1-1 0 0,2 1 1 0 0,0 1-1 0 0,0 0 1 0 0,1 0 0 0 0,-13 25-1 0 0,18-26 41 0 0,0-2 0 0 0,4-5-10 0 0,1-2-48 0 0,0 0 1 0 0,1 0 0 0 0,0 0-1 0 0,-1-1 1 0 0,1 1-1 0 0,0-1 1 0 0,0 1 0 0 0,0-1-1 0 0,-1 0 1 0 0,1 0 0 0 0,1 0-1 0 0,-1-1 1 0 0,0 1 0 0 0,0-1-1 0 0,0 1 1 0 0,0-1 0 0 0,0 0-1 0 0,0 0 1 0 0,1-1-1 0 0,-1 1 1 0 0,0 0 0 0 0,3-2-1 0 0,-4 2 12 0 0,27-6 87 0 0,39-12 0 0 0,20-4 37 0 0,-79 21-99 0 0,0 0 0 0 0,-1 1-1 0 0,1 1 1 0 0,0-1 0 0 0,-1 1-1 0 0,1 1 1 0 0,-1 0 0 0 0,1 0-1 0 0,-1 1 1 0 0,0-1 0 0 0,0 2-1 0 0,0-1 1 0 0,0 1 0 0 0,-1 1-1 0 0,1-1 1 0 0,-1 1 0 0 0,0 1-1 0 0,-1-1 1 0 0,1 1 0 0 0,9 12-1 0 0,-12-14-42 0 0,16 12 0 0 0,-11-10 0 0 0,-8-5-7 0 0,1-1 1 0 0,-1 1-1 0 0,0-1 0 0 0,1 1 0 0 0,-1-1 0 0 0,1 1 0 0 0,-1-1 0 0 0,1 0 0 0 0,-1 0 1 0 0,1 0-1 0 0,-1 0 0 0 0,1 0 0 0 0,-1 0 0 0 0,1 0 0 0 0,-1 0 0 0 0,1 0 1 0 0,-1-1-1 0 0,1 1 0 0 0,-1-1 0 0 0,1 1 0 0 0,-1-1 0 0 0,0 0 0 0 0,1 1 0 0 0,-1-1 1 0 0,0 0-1 0 0,2-1 0 0 0,2-1-50 0 0,2-1-167 0 0,0-1 1 0 0,0 0 0 0 0,0 0 0 0 0,-1-1 0 0 0,0 1 0 0 0,0-1 0 0 0,0-1 0 0 0,-1 1-1 0 0,7-11 1 0 0,1-3-1180 0 0,20-44-1 0 0,-6 1-2935 0 0,-18 37 815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28 10711 0 0,'0'-8'-81'0'0,"1"-9"2171"0"0,-1 15-1170 0 0,2 9-793 0 0,1 48-78 0 0,-4 60-1 0 0,0 11 383 0 0,6-9-39 0 0,-12 142 0 0 0,2-235-406 0 0,4-22-69 0 0,-1-4-660 0 0,-3-3 720 0 0,0 0 0 0 0,1-1 0 0 0,-1 1 0 0 0,1-1 0 0 0,0 0 0 0 0,0 0 0 0 0,1-1 0 0 0,0 1 0 0 0,0-1 0 0 0,1 1 1 0 0,-1-1-1 0 0,-1-10 0 0 0,-1-4 112 0 0,1 0 1 0 0,-2-42 0 0 0,10 2 1091 0 0,-3 59-1085 0 0,1 1-86 0 0,-1 0 0 0 0,0 0 0 0 0,0 0 0 0 0,1 0 0 0 0,-1 0 0 0 0,1 0 0 0 0,-1 0 0 0 0,1 0 0 0 0,-1 1 0 0 0,1-1 0 0 0,-1 1 0 0 0,1-1-1 0 0,-1 1 1 0 0,1-1 0 0 0,0 1 0 0 0,-1 0 0 0 0,1 0 0 0 0,0 0 0 0 0,-1 0 0 0 0,1 0 0 0 0,0 0 0 0 0,-1 0 0 0 0,1 1 0 0 0,0-1 0 0 0,-1 1 0 0 0,1-1 0 0 0,-1 1 0 0 0,1 0-1 0 0,-1-1 1 0 0,1 1 0 0 0,-1 0 0 0 0,2 1 0 0 0,10 6 149 0 0,-1 1 1 0 0,15 13-1 0 0,-21-16-107 0 0,1 0 1 0 0,0 0-1 0 0,0-1 1 0 0,1 0-1 0 0,-1 0 1 0 0,1 0-1 0 0,0-1 1 0 0,1-1-1 0 0,14 6 1 0 0,-12-8-39 0 0,0 0 0 0 0,0 0 1 0 0,0-1-1 0 0,0 0 0 0 0,0-1 0 0 0,0 0 0 0 0,0-1 1 0 0,0 0-1 0 0,0-1 0 0 0,-1 0 0 0 0,1-1 0 0 0,-1 0 1 0 0,0 0-1 0 0,0-1 0 0 0,-1-1 0 0 0,1 0 0 0 0,-1 0 1 0 0,0 0-1 0 0,-1-1 0 0 0,1-1 0 0 0,-1 1 0 0 0,9-13 1 0 0,-15 17-97 0 0,2-5 80 0 0,1-1 135 0 0,-8 14 18 0 0,-9 18-175 0 0,11-13 97 0 0,-1-1 1 0 0,1 1 0 0 0,1 0 0 0 0,0 0 0 0 0,0-1 0 0 0,1 1 0 0 0,0 0 0 0 0,1 0 0 0 0,3 10 0 0 0,-2-7-15 0 0,1 0-1 0 0,1-1 1 0 0,0 1 0 0 0,0-1 0 0 0,1 0-1 0 0,10 13 1 0 0,-13-21-59 0 0,-1 0-1 0 0,1-1 0 0 0,0 1 1 0 0,1-1-1 0 0,-1 0 0 0 0,1 0 1 0 0,-1 0-1 0 0,1 0 0 0 0,0 0 1 0 0,0-1-1 0 0,0 0 0 0 0,0 0 0 0 0,1 0 1 0 0,-1 0-1 0 0,1-1 0 0 0,8 2 1 0 0,-8-2 2 0 0,1-1 0 0 0,0 0 0 0 0,0 0 0 0 0,0-1 0 0 0,0 1 0 0 0,-1-1 0 0 0,1-1 0 0 0,0 1 0 0 0,-1-1 0 0 0,1 0 0 0 0,-1 0 0 0 0,6-4 0 0 0,1 0-24 0 0,-1-1 0 0 0,0-1 0 0 0,0 0 0 0 0,-1-1 0 0 0,0 0 0 0 0,0 0 0 0 0,-1-1 0 0 0,0-1 0 0 0,-1 1 0 0 0,14-24 1 0 0,-18 25 15 0 0,1-1 0 0 0,-1 1 0 0 0,-1-1 0 0 0,0 1 0 0 0,0-1 0 0 0,-1 0 0 0 0,-1 0 0 0 0,2-20 0 0 0,-2-22 6 0 0,-2 46 0 0 0,1 23 0 0 0,1 43-25 0 0,3-1 0 0 0,13 65 1 0 0,-17-120-64 0 0,1 0 0 0 0,0 1 0 0 0,0-1 1 0 0,1 0-1 0 0,-1 0 0 0 0,1 0 0 0 0,0 0 1 0 0,0 0-1 0 0,3 5 0 0 0,-4-8-521 0 0,10-4-7062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0 128 11519 0 0,'0'0'528'0'0,"1"2"-16"0"0,18 132 1738 0 0,0-3-502 0 0,-19-131-1752 0 0,8 29 479 0 0,-8-29-461 0 0,1 0 0 0 0,-1 0 0 0 0,0 0 1 0 0,0 0-1 0 0,0 0 0 0 0,0 0 0 0 0,0 0 0 0 0,0 0 0 0 0,0 0 0 0 0,1 0 1 0 0,-1 0-1 0 0,0 0 0 0 0,0 0 0 0 0,0 0 0 0 0,0 1 0 0 0,0-1 0 0 0,0 0 1 0 0,1 0-1 0 0,-1 0 0 0 0,0 0 0 0 0,0-1 0 0 0,0 1 0 0 0,0 0 1 0 0,0 0-1 0 0,0 0 0 0 0,1 0 0 0 0,-1 0 0 0 0,0 0 0 0 0,0 0 0 0 0,0 0 1 0 0,0 0-1 0 0,0 0 0 0 0,0 0 0 0 0,0 0 0 0 0,1 0 0 0 0,-1 0 0 0 0,0-1 1 0 0,0 1-1 0 0,0 0 0 0 0,0 0 0 0 0,0 0 0 0 0,0 0 0 0 0,0 0 0 0 0,0 0 1 0 0,0 0-1 0 0,0-1 0 0 0,0 1 0 0 0,0 0 0 0 0,0 0 0 0 0,7-18 221 0 0,13-57-354 0 0,-15 51-14 0 0,1 0 0 0 0,0 0 1 0 0,2 1-1 0 0,1 0 1 0 0,18-32-1 0 0,-26 52 129 0 0,4-5-14 0 0,0 0 0 0 0,0 1 0 0 0,1-1-1 0 0,0 1 1 0 0,8-7 0 0 0,-12 12 16 0 0,1 0 0 0 0,0 0 0 0 0,-1 1 0 0 0,1-1 0 0 0,0 1-1 0 0,0-1 1 0 0,0 1 0 0 0,0 0 0 0 0,0 0 0 0 0,0 1 0 0 0,0-1 0 0 0,0 1 0 0 0,0-1 0 0 0,0 1 0 0 0,1 0 0 0 0,-1 0 0 0 0,0 0 0 0 0,0 1 0 0 0,4 0 0 0 0,6 2-23 0 0,0 1 0 0 0,-1 1 1 0 0,1 0-1 0 0,-1 0 0 0 0,16 11 1 0 0,-17-10 64 0 0,0 0-1 0 0,1-1 1 0 0,-1 0 0 0 0,1 0 0 0 0,0-1-1 0 0,14 3 1 0 0,-22-7 40 0 0,-2-1-97 0 0,0 1-1 0 0,0 0 0 0 0,0-1 1 0 0,0 1-1 0 0,0-1 1 0 0,0 0-1 0 0,0 0 0 0 0,-1 1 1 0 0,1-1-1 0 0,0 0 1 0 0,0-1-1 0 0,-1 1 0 0 0,1 0 1 0 0,-1 0-1 0 0,1-1 1 0 0,-1 1-1 0 0,0-1 0 0 0,1 1 1 0 0,-1-1-1 0 0,0 0 1 0 0,0 1-1 0 0,0-1 0 0 0,0 0 1 0 0,0 0-1 0 0,-1 0 1 0 0,1 0-1 0 0,0 1 0 0 0,-1-1 1 0 0,1-2-1 0 0,0-2-51 0 0,-1 1 0 0 0,0 0 0 0 0,1-1 0 0 0,-2 1 0 0 0,1 0 0 0 0,-1 0 0 0 0,-1-10 0 0 0,1 13 78 0 0,1-1-1 0 0,0 1 0 0 0,-1 0 1 0 0,0-1-1 0 0,1 1 1 0 0,-1 0-1 0 0,0 0 0 0 0,0 0 1 0 0,0-1-1 0 0,0 1 0 0 0,-1 0 1 0 0,1 0-1 0 0,-1 0 1 0 0,1 1-1 0 0,-1-1 0 0 0,0 0 1 0 0,1 1-1 0 0,-1-1 0 0 0,0 1 1 0 0,-3-2-1 0 0,-3-4 6 0 0,5 3-7 0 0,-16-7-4 0 0,16 10-31 0 0,1 0 0 0 0,-1 0 0 0 0,1 1-1 0 0,-1-1 1 0 0,0 1 0 0 0,1-1 0 0 0,-1 1 0 0 0,0 0-1 0 0,1 0 1 0 0,-1 0 0 0 0,0 1 0 0 0,1-1 0 0 0,-1 1-1 0 0,0-1 1 0 0,1 1 0 0 0,-1 0 0 0 0,1 0-1 0 0,-4 1 1 0 0,3 1 27 0 0,-1 0 0 0 0,1 0 0 0 0,0 1 0 0 0,-1-1 0 0 0,1 1 0 0 0,1-1-1 0 0,-1 1 1 0 0,1 0 0 0 0,-1 0 0 0 0,1 0 0 0 0,0 0 0 0 0,1 0 0 0 0,-1 1 0 0 0,1-1 0 0 0,0 1-1 0 0,0-1 1 0 0,0 1 0 0 0,0 7 0 0 0,0-8 12 0 0,0 7 75 0 0,1 0 0 0 0,-1 0 0 0 0,2 0 0 0 0,0 0 0 0 0,0-1 0 0 0,1 1 0 0 0,0 0 0 0 0,1-1 0 0 0,0 1 0 0 0,0-1 0 0 0,2 0 0 0 0,-1 0 1 0 0,1-1-1 0 0,12 19 0 0 0,-11-20-191 0 0,0 0 0 0 0,1-1 0 0 0,0 1-1 0 0,0-1 1 0 0,1-1 0 0 0,0 1 0 0 0,8 4 0 0 0,-8-6-452 0 0,-1-1 0 0 0,1-1 0 0 0,-1 1 0 0 0,1-1-1 0 0,0-1 1 0 0,0 1 0 0 0,0-1 0 0 0,16 1 0 0 0,4-1-4237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15199 0 0,'0'0'1379'0'0,"0"2"-1136"0"0,2 19-263 0 0,0-1 0 0 0,2 0 0 0 0,0 0 0 0 0,13 36 0 0 0,-8-26 337 0 0,8 37 0 0 0,-10-27 59 0 0,-3-23-230 0 0,0 0 1 0 0,-2 0-1 0 0,0 1 1 0 0,-1-1 0 0 0,0 1-1 0 0,-2-1 1 0 0,-3 23-1 0 0,8-53-16 0 0,0 0 0 0 0,0 1 0 0 0,1-1-1 0 0,1 1 1 0 0,0 0 0 0 0,1 0 0 0 0,0 1 0 0 0,1 0-1 0 0,9-10 1 0 0,-13 16-165 0 0,0 1 0 0 0,1-1 0 0 0,-1 1 0 0 0,1 0 0 0 0,0 1 0 0 0,0-1 0 0 0,0 1-1 0 0,1 0 1 0 0,-1 0 0 0 0,12-3 0 0 0,-13 5 27 0 0,0 0 0 0 0,0 0 0 0 0,1 1 0 0 0,-1-1 0 0 0,0 1 0 0 0,0 1 0 0 0,1-1 0 0 0,-1 0 0 0 0,0 1 0 0 0,0 0 0 0 0,0 0 0 0 0,0 0 0 0 0,0 1 0 0 0,0-1 0 0 0,0 1 0 0 0,0 0 0 0 0,-1 0 0 0 0,5 2 0 0 0,-3 1-212 0 0,0-1 0 0 0,0 1 0 0 0,0 0 0 0 0,-1 0 0 0 0,1 1 0 0 0,-1-1 0 0 0,-1 1 0 0 0,1 0 0 0 0,-1 0 0 0 0,0 0 0 0 0,0 0 0 0 0,0 1 0 0 0,2 11 0 0 0,-4-16-513 0 0,-10 9-4095 0 0,-6-5 3069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11743 0 0,'0'0'1180'0'0,"1"3"-1082"0"0,6 33 247 0 0,-1 0 0 0 0,1 72 1 0 0,0 1 452 0 0,10 2 714 0 0,-17-109-208 0 0,1-5-1080 0 0,4-40-471 0 0,-2 0 0 0 0,-3-74 0 0 0,-2 65-102 0 0,8-76-1 0 0,-3 97 381 0 0,-1 11 33 0 0,0 0 0 0 0,2 0 1 0 0,0 0-1 0 0,10-26 0 0 0,-12 43 0 0 0,3-1 0 0 0,-5 3-62 0 0,1 1 0 0 0,0 0 0 0 0,-1 0 0 0 0,1 0 0 0 0,-1 0 0 0 0,1 0 0 0 0,0 1 0 0 0,-1-1 0 0 0,1 0-1 0 0,-1 0 1 0 0,1 0 0 0 0,-1 0 0 0 0,1 1 0 0 0,0-1 0 0 0,-1 0 0 0 0,1 0 0 0 0,-1 1 0 0 0,1-1 0 0 0,-1 1 0 0 0,1-1 0 0 0,-1 0-1 0 0,0 1 1 0 0,1-1 0 0 0,0 1 0 0 0,9 10 14 0 0,-2 1-35 0 0,-1-1 0 0 0,-1 1 1 0 0,0 1-1 0 0,-1-1 0 0 0,0 1 0 0 0,-1 0 0 0 0,4 21 0 0 0,7 18-90 0 0,-6-23-107 0 0,-6-17 134 0 0,1 0-1 0 0,0 0 1 0 0,0-1-1 0 0,2 1 1 0 0,-1-1-1 0 0,1 0 1 0 0,1 0-1 0 0,9 12 1 0 0,-15-22 110 0 0,0 0 1 0 0,0 0 0 0 0,0-1 0 0 0,1 1-1 0 0,-1 0 1 0 0,0-1 0 0 0,0 1 0 0 0,0-1-1 0 0,0 1 1 0 0,1-1 0 0 0,-1 0-1 0 0,0 1 1 0 0,0-1 0 0 0,1 0 0 0 0,-1 0-1 0 0,0 0 1 0 0,0 0 0 0 0,1 0 0 0 0,-1 0-1 0 0,0 0 1 0 0,1 0 0 0 0,-1-1 0 0 0,0 1-1 0 0,0 0 1 0 0,0-1 0 0 0,1 1 0 0 0,-1-1-1 0 0,0 1 1 0 0,0-1 0 0 0,0 0 0 0 0,0 1-1 0 0,0-1 1 0 0,0 0 0 0 0,0 0-1 0 0,1-1 1 0 0,4-4 34 0 0,0 0 0 0 0,0 0 0 0 0,-1 0 0 0 0,5-8 0 0 0,-8 11-42 0 0,53-77 408 0 0,58-76 4 0 0,-110 153-433 0 0,-1 0 0 0 0,1 0 0 0 0,0 0 1 0 0,0 1-1 0 0,0-1 0 0 0,0 1 0 0 0,1-1 1 0 0,-1 1-1 0 0,0 0 0 0 0,1 0 0 0 0,0 1 1 0 0,7-3-1 0 0,-9 3 4 0 0,0 1 0 0 0,0 0 0 0 0,0 0 0 0 0,1 0 0 0 0,-1 0 0 0 0,0 1 0 0 0,0-1 0 0 0,0 0 0 0 0,0 1 0 0 0,0 0 0 0 0,0-1 0 0 0,0 1-1 0 0,0 0 1 0 0,0 0 0 0 0,0 0 0 0 0,0 0 0 0 0,-1 0 0 0 0,1 1 0 0 0,0-1 0 0 0,-1 0 0 0 0,1 1 0 0 0,-1 0 0 0 0,1-1 0 0 0,-1 1 0 0 0,3 3 0 0 0,6 13 49 0 0,-1 0-1 0 0,0 1 0 0 0,-1 0 0 0 0,-1 0 1 0 0,-1 1-1 0 0,4 22 0 0 0,4 10-16 0 0,17 70-258 0 0,-22-76 183 0 0,3-1-1 0 0,26 67 1 0 0,-36-110 31 0 0,-1 1 0 0 0,1 0 1 0 0,-1-1-1 0 0,1 1 0 0 0,0-1 1 0 0,0 0-1 0 0,0 0 1 0 0,0 1-1 0 0,0-1 0 0 0,1 0 1 0 0,-1-1-1 0 0,1 1 1 0 0,3 1-1 0 0,-3-2 9 0 0,1-1 0 0 0,0 1 0 0 0,0-1 0 0 0,0-1 0 0 0,-1 1 0 0 0,1 0 1 0 0,0-1-1 0 0,0 0 0 0 0,0 0 0 0 0,-1 0 0 0 0,1 0 0 0 0,-1-1 0 0 0,1 1 0 0 0,-1-1 0 0 0,1 0 0 0 0,-1 0 0 0 0,0 0 0 0 0,5-4 1 0 0,7-7 0 0 0,-1 0 0 0 0,17-19 0 0 0,-27 29 14 0 0,118-149-378 0 0,-107 130 328 0 0,23-45 0 0 0,-33 58 17 0 0,-1 0 0 0 0,-1 0 0 0 0,0-1 0 0 0,0 0 0 0 0,-1 1 0 0 0,0-1 0 0 0,1-20 0 0 0,-3 26-47 0 0,-3-4 11 0 0,-5 0 18 0 0,6 7 11 0 0,0 1-1 0 0,-1-1 1 0 0,1 1 0 0 0,0 0-1 0 0,0-1 1 0 0,0 1-1 0 0,0 0 1 0 0,-1 0 0 0 0,1 0-1 0 0,0 1 1 0 0,0-1-1 0 0,0 0 1 0 0,0 1-1 0 0,0 0 1 0 0,0-1 0 0 0,0 1-1 0 0,0 0 1 0 0,0 0-1 0 0,0 0 1 0 0,0 0 0 0 0,0 0-1 0 0,0 1 1 0 0,1-1-1 0 0,-4 3 1 0 0,-5 5 47 0 0,1 0 0 0 0,-14 17 0 0 0,22-24-22 0 0,-15 18 10 0 0,1 1 0 0 0,2 1 0 0 0,0 0 0 0 0,1 1-1 0 0,1 0 1 0 0,2 1 0 0 0,-10 32 0 0 0,18-47 48 0 0,0-7 441 0 0,4-2-459 0 0,-1 0 1 0 0,0 0-1 0 0,0-1 0 0 0,1 1 1 0 0,-1-1-1 0 0,0 1 1 0 0,0-1-1 0 0,2-1 1 0 0,9-7 42 0 0,0 0 0 0 0,16-15 0 0 0,-20 15-68 0 0,1 1 1 0 0,0 0 0 0 0,0 1 0 0 0,1 0-1 0 0,11-6 1 0 0,-18 12-15 0 0,0-1 1 0 0,-1 1-1 0 0,1 0 0 0 0,0 0 0 0 0,-1 1 0 0 0,1-1 1 0 0,0 1-1 0 0,0 0 0 0 0,-1-1 0 0 0,1 2 1 0 0,0-1-1 0 0,0 0 0 0 0,0 1 0 0 0,-1 0 1 0 0,1 0-1 0 0,0 0 0 0 0,-1 0 0 0 0,1 1 1 0 0,-1-1-1 0 0,0 1 0 0 0,5 2 0 0 0,14 12-32 0 0,24 19-1 0 0,-36-25 9 0 0,2 0 0 0 0,-1-1 0 0 0,1-1 0 0 0,1 0 0 0 0,-1 0 1 0 0,1-2-1 0 0,0 1 0 0 0,24 7 0 0 0,-34-14 30 0 0,1 1 0 0 0,0-1 1 0 0,-1 1-1 0 0,1-1 0 0 0,-1 0 1 0 0,1 0-1 0 0,0 0 0 0 0,-1-1 1 0 0,1 1-1 0 0,-1-1 0 0 0,1 0 1 0 0,-1 0-1 0 0,1 0 0 0 0,-1-1 1 0 0,0 1-1 0 0,6-4 0 0 0,-5 2-10 0 0,1-1-1 0 0,-1 0 0 0 0,0 0 0 0 0,0 0 0 0 0,0 0 0 0 0,0-1 1 0 0,-1 1-1 0 0,0-1 0 0 0,5-9 0 0 0,-2 3 6 0 0,-2-1 0 0 0,1 1 0 0 0,-2-1 0 0 0,1 0 0 0 0,-1 0 0 0 0,-1 0 0 0 0,-1-1-1 0 0,1 1 1 0 0,-2-15 0 0 0,-2-3 402 0 0,-2 0 0 0 0,-1 0 0 0 0,-18-57 0 0 0,29 122-414 0 0,-2 1 0 0 0,1 51 0 0 0,-4-54-69 0 0,5 249-102 0 0,-8-206 174 0 0,-21 129 0 0 0,14-167 213 0 0,9-37-21 0 0,-1-1-174 0 0,0 0-1 0 0,0 0 1 0 0,0-1-1 0 0,0 1 1 0 0,1-1-1 0 0,-1 1 1 0 0,0-1-1 0 0,0 1 1 0 0,1-1-1 0 0,-1 1 1 0 0,0-1-1 0 0,1 0 1 0 0,-1 1-1 0 0,1-1 1 0 0,-1 0-1 0 0,0 0 1 0 0,1 1-1 0 0,0-1 1 0 0,-1 0-1 0 0,0-1 1 0 0,-8-19 40 0 0,8 18-26 0 0,-8-24 66 0 0,1 1 0 0 0,1-1 0 0 0,-6-56 0 0 0,4-85 31 0 0,9 153-112 0 0,4-190-173 0 0,-1 174 128 0 0,1-1-1 0 0,2 1 1 0 0,1 0 0 0 0,16-42-1 0 0,-21 68 16 0 0,0 0-1 0 0,0 0 1 0 0,1 0-1 0 0,0 1 1 0 0,0-1-1 0 0,0 1 1 0 0,0-1-1 0 0,0 1 1 0 0,1 0-1 0 0,0 1 1 0 0,0-1-1 0 0,0 1 1 0 0,0 0-1 0 0,1 0 1 0 0,-1 0-1 0 0,1 0 1 0 0,7-3-1 0 0,-8 5 11 0 0,0 0 1 0 0,0 0-1 0 0,0 1 1 0 0,0-1-1 0 0,0 1 1 0 0,0 0-1 0 0,0 0 0 0 0,0 0 1 0 0,-1 0-1 0 0,1 1 1 0 0,0 0-1 0 0,0 0 1 0 0,0 0-1 0 0,0 0 1 0 0,-1 0-1 0 0,1 1 0 0 0,0 0 1 0 0,-1-1-1 0 0,1 1 1 0 0,-1 1-1 0 0,0-1 1 0 0,0 0-1 0 0,0 1 0 0 0,3 3 1 0 0,9 10-67 0 0,-1 0 0 0 0,-1 0-1 0 0,0 2 1 0 0,-2-1 0 0 0,0 2 0 0 0,-1-1 0 0 0,0 2 0 0 0,-2-1 0 0 0,0 1-1 0 0,5 24 1 0 0,-11-38 89 0 0,-1 1-1 0 0,0-1 1 0 0,0 0-1 0 0,-1 0 1 0 0,0 1-1 0 0,0-1 1 0 0,0 0 0 0 0,-1 1-1 0 0,0-1 1 0 0,0 0-1 0 0,-4 12 1 0 0,3-14-6 0 0,1-1-1 0 0,-1 1 1 0 0,0-1 0 0 0,-1 0 0 0 0,1 0 0 0 0,-1 0 0 0 0,1 0 0 0 0,-1 0 0 0 0,0-1 0 0 0,0 1-1 0 0,0-1 1 0 0,0 0 0 0 0,0 0 0 0 0,-1 0 0 0 0,1 0 0 0 0,-1-1 0 0 0,1 1 0 0 0,-1-1-1 0 0,0 0 1 0 0,-6 2 0 0 0,-2-1-112 0 0,0-1-1 0 0,-1 1 1 0 0,1-2-1 0 0,0 0 1 0 0,-1 0-1 0 0,1-1 1 0 0,-17-4-1 0 0,-83-25-2875 0 0,79 19-2668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27 6791 0 0,'0'0'2920'0'0,"-1"-2"-2632"0"0,-3-8-12 0 0,3 8 1032 0 0,2-11 236 0 0,-1 34 1089 0 0,-1 84-2314 0 0,1 74-52 0 0,25 189 0 0 0,-10-193-641 0 0,-15-170 360 0 0,2 22-162 0 0,0 1 0 0 0,2-1-1 0 0,0 0 1 0 0,2 0 0 0 0,12 32-1 0 0,-9-44-1255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10 239 4255 0 0,'0'0'198'0'0,"-1"-2"-17"0"0,-3-4-170 0 0,3 5 6 0 0,0-1 0 0 0,1 0 0 0 0,-1 0 1 0 0,1 0-1 0 0,-1 1 0 0 0,1-1 0 0 0,0 0 0 0 0,0 0 0 0 0,0 0 1 0 0,0 0-1 0 0,0 1 0 0 0,0-1 0 0 0,0 0 0 0 0,0 0 1 0 0,1 0-1 0 0,0-3 0 0 0,11-23 1896 0 0,-6 21-1511 0 0,0 1 0 0 0,0-1 0 0 0,0 1 0 0 0,1 0-1 0 0,0 1 1 0 0,0 0 0 0 0,0 0 0 0 0,1 0 0 0 0,-1 1 0 0 0,14-5 0 0 0,-5 0 38 0 0,15-6-225 0 0,1 0 0 0 0,0 2 0 0 0,0 2 0 0 0,1 0 0 0 0,1 3 0 0 0,0 0 0 0 0,0 3 0 0 0,0 0 0 0 0,1 3 0 0 0,-1 0 0 0 0,1 3-1 0 0,-1 0 1 0 0,1 3 0 0 0,34 7 0 0 0,-56-8-214 0 0,0 0 0 0 0,-1 1 0 0 0,1 1 0 0 0,-1 0 0 0 0,0 1 0 0 0,0 0 0 0 0,-1 0 0 0 0,0 1 0 0 0,0 1 0 0 0,-1 0 0 0 0,0 1 0 0 0,0 0-1 0 0,-1 0 1 0 0,0 1 0 0 0,0 0 0 0 0,-1 0 0 0 0,-1 1 0 0 0,0 0 0 0 0,0 1 0 0 0,-1 0 0 0 0,-1 0 0 0 0,0 0 0 0 0,0 0 0 0 0,-1 1 0 0 0,-1-1 0 0 0,3 22 0 0 0,-4-21-62 0 0,0-1-1 0 0,-1 1 1 0 0,0-1 0 0 0,-2 1 0 0 0,1 0 0 0 0,-1-1 0 0 0,-1 1 0 0 0,-4 15 0 0 0,4-22 34 0 0,0 0 0 0 0,0 0 0 0 0,-1 0 0 0 0,0 0 1 0 0,0 0-1 0 0,-1-1 0 0 0,1 0 0 0 0,-1 0 0 0 0,0 0 0 0 0,-1 0 0 0 0,1 0 1 0 0,-1-1-1 0 0,0 0 0 0 0,0 0 0 0 0,-1 0 0 0 0,1-1 0 0 0,-11 6 0 0 0,-7 1-383 0 0,0-2 0 0 0,-1 0 0 0 0,0-1 0 0 0,-47 6-1 0 0,27-8-1453 0 0,-83-2-1 0 0,102-4-1659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18 7831 0 0,'-15'-5'594'0'0,"-23"-5"-372"0"0,34 9-185 0 0,0 0-1 0 0,1 1 0 0 0,-1-1 1 0 0,0 1-1 0 0,0 0 0 0 0,0 0 1 0 0,0 1-1 0 0,1-1 0 0 0,-1 1 1 0 0,0 0-1 0 0,0 0 1 0 0,1 0-1 0 0,-1 0 0 0 0,1 1 1 0 0,-1-1-1 0 0,1 1 0 0 0,-1 0 1 0 0,1 0-1 0 0,0 0 0 0 0,0 1 1 0 0,0-1-1 0 0,-4 5 0 0 0,4-2 20 0 0,-1 0-1 0 0,1-1 0 0 0,1 1 0 0 0,-1 0 1 0 0,1 0-1 0 0,0 1 0 0 0,0-1 0 0 0,0 0 1 0 0,1 1-1 0 0,0-1 0 0 0,0 1 0 0 0,0-1 1 0 0,1 1-1 0 0,-1 0 0 0 0,2 5 0 0 0,0 4 23 0 0,1-1 0 0 0,0 0-1 0 0,2 0 1 0 0,-1 0 0 0 0,2 0-1 0 0,0-1 1 0 0,0 0 0 0 0,1 0-1 0 0,1 0 1 0 0,0 0 0 0 0,13 15-1 0 0,-15-20-12 0 0,1 0 0 0 0,0-1 0 0 0,1 0-1 0 0,0 0 1 0 0,0-1 0 0 0,0 0 0 0 0,1 0-1 0 0,0 0 1 0 0,0-1 0 0 0,0-1 0 0 0,1 1 0 0 0,-1-1-1 0 0,1 0 1 0 0,0-1 0 0 0,0 0 0 0 0,1-1-1 0 0,-1 0 1 0 0,11 1 0 0 0,-12-3 13 0 0,0 0-1 0 0,1-1 1 0 0,-1 0 0 0 0,0 0-1 0 0,0-1 1 0 0,0 0 0 0 0,0-1 0 0 0,0 0-1 0 0,0 0 1 0 0,0 0 0 0 0,-1-1-1 0 0,0 0 1 0 0,0-1 0 0 0,0 1-1 0 0,0-1 1 0 0,-1-1 0 0 0,0 1 0 0 0,0-1-1 0 0,0 0 1 0 0,-1-1 0 0 0,0 1-1 0 0,0-1 1 0 0,0 0 0 0 0,-1 0-1 0 0,0-1 1 0 0,-1 1 0 0 0,1-1 0 0 0,1-8-1 0 0,1 0-5 0 0,-2-1-1 0 0,0 0 1 0 0,0 0-1 0 0,1-28 1 0 0,-5 38-51 0 0,0 1 1 0 0,0-1-1 0 0,0 0 1 0 0,-1 1-1 0 0,0-1 1 0 0,0 0-1 0 0,-1 1 1 0 0,0-1-1 0 0,0 1 1 0 0,0 0-1 0 0,-1-1 1 0 0,0 1-1 0 0,0 0 1 0 0,-8-10-1 0 0,8 12-24 0 0,-1 1 1 0 0,0 0-1 0 0,0 0 0 0 0,0 0 0 0 0,-1 1 1 0 0,1-1-1 0 0,-1 1 0 0 0,1 0 0 0 0,-1 0 0 0 0,0 1 1 0 0,1-1-1 0 0,-1 1 0 0 0,0 0 0 0 0,0 0 1 0 0,0 1-1 0 0,0-1 0 0 0,-7 1 0 0 0,2 1-108 0 0,0-1-1 0 0,0 1 0 0 0,1 0 0 0 0,-1 1 1 0 0,0 1-1 0 0,0-1 0 0 0,-16 8 0 0 0,21-8-131 0 0,0 1-1 0 0,1 0 1 0 0,-1 0-1 0 0,-7 7 0 0 0,-4 8-4047 0 0,10-9 400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37 9327 0 0,'0'0'706'0'0,"-1"1"-488"0"0,-2 2-178 0 0,0 0-1 0 0,-1 0 0 0 0,1 0 1 0 0,-1-1-1 0 0,0 1 0 0 0,0-1 1 0 0,0 0-1 0 0,-7 3 0 0 0,-2 1 155 0 0,0 0-239 0 0,0-1-1 0 0,-18 6 1 0 0,-10 3-91 0 0,38-12 202 0 0,1-1 0 0 0,-1 1 0 0 0,1 0 1 0 0,-1 0-1 0 0,1 0 0 0 0,0 0 0 0 0,0 0 0 0 0,-1 1 0 0 0,2-1 0 0 0,-1 1 0 0 0,0-1 0 0 0,0 1 0 0 0,1 0 0 0 0,-1-1 0 0 0,1 1 0 0 0,0 0 0 0 0,0 0 0 0 0,0 0 0 0 0,1 0 0 0 0,-1 0 0 0 0,0 0 0 0 0,1 6 1 0 0,-1 0 82 0 0,1 0 0 0 0,0 0 1 0 0,1 0-1 0 0,0 0 1 0 0,0 0-1 0 0,4 12 1 0 0,-3-14-129 0 0,1 1 0 0 0,0-1 0 0 0,1 0 0 0 0,0 0 0 0 0,0-1 1 0 0,0 1-1 0 0,0-1 0 0 0,1 0 0 0 0,0 0 0 0 0,1 0 1 0 0,-1-1-1 0 0,1 0 0 0 0,0 0 0 0 0,0 0 0 0 0,1-1 0 0 0,0 0 1 0 0,-1 0-1 0 0,1-1 0 0 0,0 1 0 0 0,1-2 0 0 0,-1 1 0 0 0,1-1 1 0 0,-1 0-1 0 0,1 0 0 0 0,-1-1 0 0 0,1 0 0 0 0,0-1 0 0 0,0 0 1 0 0,-1 0-1 0 0,1 0 0 0 0,0-1 0 0 0,14-3 0 0 0,-12 1 41 0 0,0 0 0 0 0,1-1 0 0 0,-1 0 0 0 0,-1 0 0 0 0,1-1 0 0 0,-1 0 0 0 0,1-1 0 0 0,-1 0 0 0 0,-1-1 0 0 0,0 1 0 0 0,1-2 0 0 0,-2 1 0 0 0,1-1 0 0 0,-1 0 0 0 0,-1-1 0 0 0,1 0 0 0 0,-2 0 0 0 0,1 0 0 0 0,-1-1 0 0 0,0 1 0 0 0,-1-1 0 0 0,0 0 0 0 0,-1-1 0 0 0,0 1 0 0 0,-1-1 0 0 0,0 1 0 0 0,0-1 0 0 0,-1 0 0 0 0,-1-15 0 0 0,0 22-69 0 0,0-1 0 0 0,0 0 0 0 0,-1 0 0 0 0,0 1 0 0 0,0-1 0 0 0,0 0 0 0 0,0 1 0 0 0,-1-1 0 0 0,0 1 0 0 0,0 0 0 0 0,0-1 0 0 0,0 1 0 0 0,-1 0 0 0 0,1 0 0 0 0,-1 1 0 0 0,0-1 0 0 0,0 0 0 0 0,-1 1 0 0 0,1 0 0 0 0,-1 0 0 0 0,0 0 0 0 0,0 0 0 0 0,0 0 0 0 0,0 1 0 0 0,-8-4 0 0 0,5 4-64 0 0,-1-1 0 0 0,0 2 0 0 0,0-1 1 0 0,0 1-1 0 0,0 0 0 0 0,-1 0 0 0 0,1 1 0 0 0,0 0 0 0 0,0 1 0 0 0,0 0 0 0 0,0 0 1 0 0,0 1-1 0 0,0 0 0 0 0,-10 4 0 0 0,-2 2-226 0 0,0 0 0 0 0,0 2 0 0 0,1 0 1 0 0,0 2-1 0 0,1 0 0 0 0,0 0 0 0 0,-19 19 0 0 0,35-28 53 0 0,-2 2 68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62 9903 0 0,'-1'-3'223'0'0,"-3"-6"-31"0"0,-18-26 439 0 0,15 27-567 0 0,4 6-8 0 0,-7-3-46 0 0,-1 6-24 0 0,9 1 6 0 0,0-1 0 0 0,0 1-1 0 0,0 0 1 0 0,0 0 0 0 0,0 0 0 0 0,0 0 0 0 0,1 0 0 0 0,-1 0 0 0 0,1 1 0 0 0,0-1 0 0 0,-1 0 0 0 0,1 1 0 0 0,0-1 0 0 0,0 4-1 0 0,-11 40 99 0 0,10-39-22 0 0,-3 19 293 0 0,2 0 0 0 0,-1 54 0 0 0,11 55 476 0 0,-3-76-700 0 0,1 39-375 0 0,5-2-1 0 0,4 0 1 0 0,32 115 0 0 0,-42-200-240 0 0,-1-3-2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1100 10135 0 0,'0'0'919'0'0,"11"1"-742"0"0,-5-2-4 0 0,1 1 0 0 0,-1-2-1 0 0,0 1 1 0 0,0-1 0 0 0,0 0 0 0 0,0 0-1 0 0,-1 0 1 0 0,1-1 0 0 0,0 0 0 0 0,-1 0-1 0 0,0 0 1 0 0,0-1 0 0 0,0 0-1 0 0,0 0 1 0 0,8-9 0 0 0,1-3-33 0 0,0 0 1 0 0,-1-1-1 0 0,14-25 1 0 0,-8 6-174 0 0,-2 0 1 0 0,19-57 0 0 0,-33 84 75 0 0,0 1 15 0 0,0-1 1 0 0,0 0-1 0 0,-1 0 0 0 0,-1-1 0 0 0,0 1 0 0 0,0 0 1 0 0,-1 0-1 0 0,0-1 0 0 0,0 1 0 0 0,-2-10 0 0 0,2 18-58 0 0,-1 1 1 0 0,1-1-1 0 0,-1 0 0 0 0,1 1 0 0 0,-1-1 0 0 0,1 0 0 0 0,-1 1 0 0 0,1-1 0 0 0,-1 1 1 0 0,1-1-1 0 0,-1 1 0 0 0,0-1 0 0 0,1 1 0 0 0,-1-1 0 0 0,0 1 0 0 0,1 0 0 0 0,-1-1 1 0 0,0 1-1 0 0,0 0 0 0 0,1 0 0 0 0,-1-1 0 0 0,0 1 0 0 0,0 0 0 0 0,0 0 0 0 0,1 0 1 0 0,-1 0-1 0 0,0 0 0 0 0,0 0 0 0 0,0 0 0 0 0,1 0 0 0 0,-2 1 0 0 0,-23 6-28 0 0,20-5 24 0 0,0 2-1 0 0,1-1 0 0 0,-1 0 1 0 0,1 1-1 0 0,0 0 0 0 0,0 0 1 0 0,0 0-1 0 0,1 0 1 0 0,-4 7-1 0 0,-27 47-65 0 0,21-34 58 0 0,9-18 42 0 0,1 0 0 0 0,0 0 0 0 0,0 0 0 0 0,0 0 0 0 0,0 0 0 0 0,1 0 0 0 0,0 1 0 0 0,1-1 0 0 0,-1 1 0 0 0,1-1 0 0 0,1 1 0 0 0,-1 0 0 0 0,1-1 0 0 0,0 1 0 0 0,0 0 0 0 0,1-1 0 0 0,0 1 0 0 0,0-1 0 0 0,4 10 0 0 0,-4-14-24 0 0,-1 1-1 0 0,1-1 1 0 0,0 0-1 0 0,1 0 1 0 0,-1 0 0 0 0,0 0-1 0 0,1 0 1 0 0,-1 0-1 0 0,1-1 1 0 0,-1 1-1 0 0,1 0 1 0 0,0-1-1 0 0,0 1 1 0 0,-1-1-1 0 0,1 0 1 0 0,0 1 0 0 0,1-1-1 0 0,-1 0 1 0 0,0 0-1 0 0,3 0 1 0 0,-4 0-9 0 0,14 4-247 0 0,0-2 1 0 0,0 1-1 0 0,0-2 0 0 0,24 2 1 0 0,24 3-625 0 0,7 6-636 0 0,1-3 0 0 0,90 0 0 0 0,-115-10 1308 0 0,0-2 0 0 0,0-2 0 0 0,0-2-1 0 0,70-18 1 0 0,-94 17 463 0 0,32-13 1 0 0,-48 18-111 0 0,-1-1 1 0 0,0 1-1 0 0,0-1 1 0 0,0 0-1 0 0,-1-1 1 0 0,1 1 0 0 0,-1-1-1 0 0,0 0 1 0 0,0 0-1 0 0,0 0 1 0 0,6-9-1 0 0,-9 10-60 0 0,1 0 0 0 0,-1-1 0 0 0,0 1 0 0 0,-1 0 0 0 0,1 0 0 0 0,0-1 0 0 0,-1 1 0 0 0,0 0 0 0 0,0-1 0 0 0,0 1 0 0 0,0 0 0 0 0,-1-1 0 0 0,1 1 0 0 0,-1 0 0 0 0,1-1 0 0 0,-1 1 0 0 0,-1 0 0 0 0,1 0 0 0 0,0 0 0 0 0,-1 0 0 0 0,1 0 0 0 0,-1 0 0 0 0,0 0 0 0 0,0 0 0 0 0,0 1 0 0 0,-3-4 0 0 0,-3-4 53 0 0,-1 1 0 0 0,-1 0 0 0 0,0 0 0 0 0,0 1-1 0 0,-16-10 1 0 0,14 10-17 0 0,-1 0 0 0 0,0 1-1 0 0,0 1 1 0 0,-1 0 0 0 0,0 1 0 0 0,0 1-1 0 0,-24-5 1 0 0,33 8-99 0 0,0 0-1 0 0,0 1 1 0 0,0 0 0 0 0,0 0-1 0 0,0 0 1 0 0,1 1 0 0 0,-1-1-1 0 0,0 1 1 0 0,0 1-1 0 0,0-1 1 0 0,1 0 0 0 0,-1 1-1 0 0,1 0 1 0 0,-1 0 0 0 0,1 1-1 0 0,0-1 1 0 0,0 1 0 0 0,0 0-1 0 0,0 0 1 0 0,0 0-1 0 0,1 0 1 0 0,-1 1 0 0 0,1 0-1 0 0,0-1 1 0 0,0 1 0 0 0,-4 7-1 0 0,3-2-19 0 0,-1-1 0 0 0,1 1-1 0 0,1 1 1 0 0,0-1 0 0 0,0 0-1 0 0,0 1 1 0 0,1-1 0 0 0,1 1-1 0 0,0 0 1 0 0,0-1 0 0 0,1 1 0 0 0,0 0-1 0 0,1 0 1 0 0,0-1 0 0 0,0 1-1 0 0,1 0 1 0 0,3 9 0 0 0,-3-13 19 0 0,0 0-1 0 0,1 0 1 0 0,-1-1 0 0 0,1 1 0 0 0,0-1 0 0 0,0 0 0 0 0,1 0 0 0 0,-1 0 0 0 0,1-1 0 0 0,0 1 0 0 0,1-1 0 0 0,-1 0-1 0 0,1 0 1 0 0,0 0 0 0 0,-1-1 0 0 0,2 1 0 0 0,-1-1 0 0 0,0 0 0 0 0,1-1 0 0 0,-1 1 0 0 0,1-1 0 0 0,0 0-1 0 0,0-1 1 0 0,0 0 0 0 0,0 1 0 0 0,0-2 0 0 0,0 1 0 0 0,8-1 0 0 0,-2-1 86 0 0,0 0 1 0 0,-1-1-1 0 0,1 0 0 0 0,0-1 1 0 0,-1 0-1 0 0,1-1 0 0 0,-1 0 1 0 0,0-1-1 0 0,0-1 0 0 0,-1 1 0 0 0,0-2 1 0 0,14-10-1 0 0,2-3-52 0 0,-1-2 1 0 0,-2 0-1 0 0,28-34 1 0 0,-10 6-146 0 0,-2-2 0 0 0,-2-1 0 0 0,-3-1 1 0 0,47-103-1 0 0,-65 120 121 0 0,-1-1 0 0 0,-3-1 0 0 0,-1 0 0 0 0,-1 0 0 0 0,-3-1 0 0 0,-1 0 0 0 0,-2 0 0 0 0,-2-69 0 0 0,-2 101-23 0 0,-1-1 0 0 0,0 1 0 0 0,-1 0-1 0 0,1 0 1 0 0,-5-12 0 0 0,-1 8 29 0 0,1 3-47 0 0,6 9-1 0 0,-1 0 0 0 0,1 0 0 0 0,-1-1 0 0 0,1 1 0 0 0,-1 0 0 0 0,1 0 0 0 0,-1 0 0 0 0,1 0 0 0 0,-1 0 0 0 0,1 0 0 0 0,-1 0 0 0 0,0 0 0 0 0,1 0 0 0 0,-1 0 0 0 0,1 0 1 0 0,-1 0-1 0 0,1 0 0 0 0,-1 1 0 0 0,1-1 0 0 0,-1 0 0 0 0,1 0 0 0 0,-1 1 0 0 0,1-1 0 0 0,-1 0 0 0 0,1 0 0 0 0,-1 1 0 0 0,-11 8-9 0 0,8-5 8 0 0,1 0 1 0 0,-1 1 0 0 0,1-1 0 0 0,0 1-1 0 0,0 0 1 0 0,1 0 0 0 0,-1 0 0 0 0,-1 8 0 0 0,-13 47 63 0 0,12-42-59 0 0,-24 114 67 0 0,-11 138-1 0 0,23-143-84 0 0,-22 155-3998 0 0,34-248 2770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106 403 8287 0 0,'0'0'191'0'0,"-9"-11"444"0"0,7 10-593 0 0,-8-19-46 0 0,8 14 218 0 0,0 0-1 0 0,0 0 1 0 0,1-1-1 0 0,0 1 1 0 0,1 0-1 0 0,-1-1 0 0 0,1 1 1 0 0,0-1-1 0 0,1 1 1 0 0,0-1-1 0 0,0 1 1 0 0,2-9-1 0 0,5-10 1876 0 0,17-42 1 0 0,-10 32-1412 0 0,6-11-35 0 0,-15 33-554 0 0,0 0-1 0 0,0 0 1 0 0,-1 0 0 0 0,-1 0-1 0 0,5-27 1 0 0,-9 38 79 0 0,-1 2-176 0 0,-1 1-1 0 0,1-1 1 0 0,-1 1 0 0 0,1-1 0 0 0,0 1 0 0 0,-1 0-1 0 0,1 0 1 0 0,0-1 0 0 0,0 1 0 0 0,0 0-1 0 0,-1 0 1 0 0,1 0 0 0 0,0 0 0 0 0,0 1-1 0 0,0-1 1 0 0,0 0 0 0 0,1 0 0 0 0,-1 1 0 0 0,-1 1-1 0 0,-12 27-17 0 0,5-4 21 0 0,1-1-1 0 0,2 1 0 0 0,1 0 1 0 0,1 0-1 0 0,-1 34 1 0 0,6 135-102 0 0,2-126 183 0 0,40 422 451 0 0,-20-288-379 0 0,-19-140-248 0 0,-6-63 54 0 0,-1 0-1 0 0,1 0 1 0 0,0 1 0 0 0,0-2 0 0 0,0 1-1 0 0,-1 0 1 0 0,1 0 0 0 0,0-1-1 0 0,-3 0 1 0 0,-4-4-293 0 0,1 0 1 0 0,0 0-1 0 0,1 0 0 0 0,-1-1 0 0 0,1-1 0 0 0,0 1 0 0 0,1-1 0 0 0,0 0 0 0 0,0 0 1 0 0,-6-11-1 0 0,-12-11-1788 0 0,-3-2 380 0 0,1 1-12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0 676 13935 0 0,'15'-5'297'0'0,"-1"1"1"0"0,1 0-1 0 0,0 1 0 0 0,30-2 0 0 0,-1 0-219 0 0,43-9 707 0 0,278-56-2198 0 0,-88 9 2605 0 0,-268 59-1064 0 0,83-19 563 0 0,-90 20-599 0 0,-3-1-229 0 0,-1-3 228 0 0,-1-1 1 0 0,0 1-1 0 0,0-1 0 0 0,0 1 1 0 0,-1 0-1 0 0,1 0 1 0 0,-1 1-1 0 0,0-1 1 0 0,-10-7-1 0 0,3 1 3 0 0,0 0 1 0 0,-14-20-1 0 0,24 29-2 0 0,-10 29-603 0 0,9-5 511 0 0,0 0 0 0 0,1-1 0 0 0,1 1 0 0 0,1 0 0 0 0,5 28 0 0 0,-2-25 29 0 0,1 0 0 0 0,1 0-1 0 0,1 0 1 0 0,19 42 0 0 0,-21-55-9 0 0,1 0 1 0 0,1-1 0 0 0,0 1 0 0 0,0-1 0 0 0,1-1 0 0 0,1 1 0 0 0,0-1 0 0 0,0-1 0 0 0,1 0 0 0 0,0 0 0 0 0,12 8 0 0 0,-13-12-5 0 0,1-1 1 0 0,-1 0-1 0 0,1 0 0 0 0,0-1 1 0 0,0-1-1 0 0,0 1 1 0 0,0-2-1 0 0,1 1 0 0 0,-1-1 1 0 0,0-1-1 0 0,1 0 1 0 0,-1 0-1 0 0,15-3 0 0 0,0-1-13 0 0,1-1 1 0 0,-1-2-1 0 0,0 0 0 0 0,29-13 0 0 0,-28 8-38 0 0,-1-1 0 0 0,0-1 0 0 0,-1-1 0 0 0,0-1 0 0 0,-1-2 0 0 0,38-37 0 0 0,-44 38 35 0 0,0-1 1 0 0,-2-1-1 0 0,-1 0 0 0 0,0-1 1 0 0,-1-1-1 0 0,-1 0 1 0 0,-1 0-1 0 0,11-33 1 0 0,-22 53 1 0 0,1 0 0 0 0,-1 0 1 0 0,1 0-1 0 0,-1 0 0 0 0,0 0 0 0 0,0 0 0 0 0,0 0 1 0 0,0 0-1 0 0,1 0 0 0 0,-1 0 0 0 0,-1-1 0 0 0,1 1 1 0 0,0 0-1 0 0,0 0 0 0 0,0 0 0 0 0,0 0 1 0 0,-1 0-1 0 0,1 0 0 0 0,-1 0 0 0 0,1 0 0 0 0,-1 0 1 0 0,1 0-1 0 0,-1 0 0 0 0,1 0 0 0 0,-1 0 0 0 0,0 1 1 0 0,1-1-1 0 0,-1 0 0 0 0,0 0 0 0 0,0 0 1 0 0,0 1-1 0 0,0-1 0 0 0,0 1 0 0 0,0-1 0 0 0,0 1 1 0 0,0-1-1 0 0,0 1 0 0 0,0-1 0 0 0,0 1 0 0 0,0 0 1 0 0,0-1-1 0 0,0 1 0 0 0,0 0 0 0 0,-1 0 1 0 0,-4-1 8 0 0,0 1 0 0 0,0-1 0 0 0,0 1 0 0 0,0 1 0 0 0,0-1 0 0 0,-9 2 0 0 0,2 2-5 0 0,0 0 0 0 0,0 0 1 0 0,1 1-1 0 0,-1 1 0 0 0,1 0 0 0 0,0 0 0 0 0,1 1 0 0 0,0 1 0 0 0,-20 17 1 0 0,25-19-3 0 0,-1 0 1 0 0,1 1 0 0 0,0 0 0 0 0,0 0 0 0 0,1 0 0 0 0,0 1-1 0 0,0 0 1 0 0,1 0 0 0 0,0 0 0 0 0,0 1 0 0 0,1-1 0 0 0,0 1-1 0 0,1 0 1 0 0,0 0 0 0 0,-2 14 0 0 0,11 11 48 0 0,-6-32-60 0 0,1 1-1 0 0,-1-1 0 0 0,1 0 0 0 0,0 0 1 0 0,0 1-1 0 0,0-1 0 0 0,0 0 1 0 0,0-1-1 0 0,0 1 0 0 0,0 0 1 0 0,1 0-1 0 0,-1-1 0 0 0,1 0 0 0 0,-1 1 1 0 0,1-1-1 0 0,-1 0 0 0 0,1 0 1 0 0,0-1-1 0 0,0 1 0 0 0,-1 0 1 0 0,1-1-1 0 0,0 0 0 0 0,0 1 0 0 0,0-1 1 0 0,4-1-1 0 0,-1 1 32 0 0,1-1-1 0 0,-1 0 1 0 0,1-1 0 0 0,-1 0 0 0 0,0 0-1 0 0,0 0 1 0 0,0 0 0 0 0,9-6 0 0 0,-7 3 8 0 0,-1 0 0 0 0,-1 0 0 0 0,1-1 1 0 0,-1 1-1 0 0,0-1 0 0 0,0-1 1 0 0,-1 1-1 0 0,6-10 0 0 0,18-21-1 0 0,-29 36-31 0 0,1 1-1 0 0,-1-1 1 0 0,1 0 0 0 0,0 1 0 0 0,-1-1-1 0 0,1 0 1 0 0,0 1 0 0 0,0-1 0 0 0,-1 1-1 0 0,1-1 1 0 0,0 1 0 0 0,0 0 0 0 0,0-1-1 0 0,0 1 1 0 0,0 0 0 0 0,-1-1 0 0 0,1 1-1 0 0,0 0 1 0 0,0 0 0 0 0,0 0 0 0 0,0 0-1 0 0,0 0 1 0 0,0 0 0 0 0,0 0 0 0 0,0 0-1 0 0,0 0 1 0 0,0 1 0 0 0,2 0-14 0 0,-1 0 1 0 0,1 0 0 0 0,-1 0-1 0 0,0 1 1 0 0,1-1 0 0 0,-1 1-1 0 0,0 0 1 0 0,0-1 0 0 0,2 4-1 0 0,4 4-18 0 0,0 1-1 0 0,-2-1 1 0 0,9 16-1 0 0,-10-17 27 0 0,-1-1-1 0 0,1 1 0 0 0,0-1 1 0 0,0 0-1 0 0,1-1 0 0 0,0 1 1 0 0,1-1-1 0 0,-1 0 0 0 0,1-1 1 0 0,12 9-1 0 0,-14-12 0 0 0,0 1-1 0 0,-1-1 0 0 0,1-1 1 0 0,0 1-1 0 0,0-1 1 0 0,0 1-1 0 0,0-1 1 0 0,0-1-1 0 0,0 1 1 0 0,1-1-1 0 0,-1 0 1 0 0,0 0-1 0 0,0-1 0 0 0,0 1 1 0 0,0-1-1 0 0,0 0 1 0 0,0 0-1 0 0,0-1 1 0 0,8-3-1 0 0,2-3-186 0 0,1 0 0 0 0,-1-1-1 0 0,-1-1 1 0 0,0 0 0 0 0,0-1-1 0 0,-1 0 1 0 0,0-2 0 0 0,17-20 0 0 0,0-5-344 0 0,46-77 0 0 0,-62 92 551 0 0,-1 0-1 0 0,-1-1 0 0 0,-2-1 0 0 0,0 0 1 0 0,-1-1-1 0 0,-2 0 0 0 0,-1 0 1 0 0,-1 0-1 0 0,-1-1 0 0 0,-1 0 0 0 0,-1 1 1 0 0,-2-1-1 0 0,-5-51 0 0 0,2 63 105 0 0,-2 0 0 0 0,1 0-1 0 0,-11-21 1 0 0,14 34 140 0 0,-1 3-193 0 0,-1 2-46 0 0,0-1-1 0 0,1 0 1 0 0,-1 1-1 0 0,0 0 1 0 0,1 0-1 0 0,0 0 1 0 0,-1 0-1 0 0,1 0 1 0 0,1 0 0 0 0,-1 0-1 0 0,0 1 1 0 0,1-1-1 0 0,-1 0 1 0 0,1 1-1 0 0,0 0 1 0 0,-1 6-1 0 0,-2 11 84 0 0,-2 34-1 0 0,6-50-87 0 0,-4 72 204 0 0,7 88 1 0 0,19 78-150 0 0,-10-117-59 0 0,1-47-354 0 0,-13-78 201 0 0,3-31-411 0 0,-2-19 795 0 0,-2 32-102 0 0,1 1-1 0 0,1 0 1 0 0,0-1 0 0 0,2 1 0 0 0,0 0-1 0 0,0 0 1 0 0,1 1 0 0 0,1-1 0 0 0,11-23 0 0 0,-13 36-82 0 0,5-3-46 0 0,-7 5-10 0 0,1 0 0 0 0,-1 0 0 0 0,1 0 0 0 0,0 0 0 0 0,-1 0 0 0 0,1 1 0 0 0,0-1 0 0 0,0 0 0 0 0,-1 1 0 0 0,1 0 0 0 0,0-1 0 0 0,0 1 0 0 0,0 0 0 0 0,0 0 0 0 0,-1 0 0 0 0,1 0 0 0 0,0 0 0 0 0,0 0 0 0 0,2 1 0 0 0,2 0 0 0 0,5 1 24 0 0,-1-2 0 0 0,1 0 1 0 0,-1 0-1 0 0,1 0 0 0 0,-1-2 0 0 0,0 1 0 0 0,1-1 0 0 0,-1-1 0 0 0,15-5 1 0 0,5-3-165 0 0,-13 5 145 0 0,-1 0 1 0 0,0-1 0 0 0,24-15-1 0 0,-36 20 63 0 0,3-2-29 0 0,-5 3-98 0 0,-3 17 12 0 0,-1 0 68 0 0,0-1 0 0 0,-1 1 0 0 0,-7 18 0 0 0,7-23 0 0 0,-1 1 0 0 0,1-1-1 0 0,1 1 1 0 0,0-1 0 0 0,1 1-1 0 0,0 0 1 0 0,1 0 0 0 0,0-1 0 0 0,3 17-1 0 0,-2-24 29 0 0,0 1-1 0 0,0 0 0 0 0,0-1 1 0 0,1 1-1 0 0,0-1 0 0 0,0 0 1 0 0,0 1-1 0 0,0-1 0 0 0,1 0 1 0 0,0 0-1 0 0,4 4 0 0 0,-5-6-22 0 0,0 0-1 0 0,0-1 0 0 0,0 1 1 0 0,1-1-1 0 0,-1 1 0 0 0,1-1 1 0 0,-1 0-1 0 0,1 0 0 0 0,-1 0 1 0 0,1 0-1 0 0,0 0 0 0 0,0-1 1 0 0,-1 1-1 0 0,1-1 0 0 0,0 0 1 0 0,0 0-1 0 0,-1 0 0 0 0,1 0 1 0 0,0 0-1 0 0,5-2 0 0 0,3 0-14 0 0,0-1 0 0 0,0-1 0 0 0,0 0 0 0 0,0-1 0 0 0,0 0 0 0 0,-1 0 0 0 0,17-12 0 0 0,-13 7 7 0 0,-1-1-1 0 0,1-1 1 0 0,-2 0 0 0 0,18-21-1 0 0,-21 19-17 0 0,1 0 0 0 0,7-17 0 0 0,-9 16 0 0 0,-4 6 11 0 0,-1 1 21 0 0,10 23-64 0 0,-10-2-12 0 0,0 0 0 0 0,1 19 0 0 0,-3-9-2547 0 0,1-22 2435 0 0,-1-1 0 0 0,1 0 0 0 0,-1 1 0 0 0,1-1 0 0 0,-1 0 0 0 0,1 0-1 0 0,-1 0 1 0 0,1 0 0 0 0,0 0 0 0 0,-1 0 0 0 0,4-1 0 0 0,-3 0-439 0 0,1 0 1 0 0,-1 0-1 0 0,0 0 1 0 0,0 0-1 0 0,1 0 1 0 0,-1-1 0 0 0,4-2-1 0 0,5-7-3896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25 122 12207 0 0,'0'0'1224'0'0,"0"2"-1122"0"0,-11 61 1528 0 0,6-37-1044 0 0,-3 39 0 0 0,7-56-583 0 0,1-9 13 0 0,0 0 0 0 0,0 0 0 0 0,0 0 0 0 0,0 0 0 0 0,0 0 1 0 0,0 0-1 0 0,0 1 0 0 0,0-1 0 0 0,0 0 0 0 0,0 0 0 0 0,1 0 0 0 0,-1 0 0 0 0,0 0 0 0 0,0 0 0 0 0,0 0 1 0 0,0 0-1 0 0,0 0 0 0 0,0 0 0 0 0,0 1 0 0 0,0-1 0 0 0,0 0 0 0 0,0 0 0 0 0,0 0 0 0 0,0 0 0 0 0,0 0 1 0 0,0 0-1 0 0,0 0 0 0 0,1 0 0 0 0,-1 0 0 0 0,0 0 0 0 0,0 0 0 0 0,0 0 0 0 0,0 0 0 0 0,0 0 1 0 0,0 0-1 0 0,0 0 0 0 0,0 0 0 0 0,0 0 0 0 0,0 0 0 0 0,1 0 0 0 0,-1 0 0 0 0,0 0 0 0 0,0 0 0 0 0,0 0 1 0 0,0 0-1 0 0,0 0 0 0 0,0 0 0 0 0,0 0 0 0 0,0 0 0 0 0,0 0 0 0 0,1 0 0 0 0,-1 0 0 0 0,0 0 0 0 0,0 0 1 0 0,0 0-1 0 0,0 0 0 0 0,0 0 0 0 0,0 0 0 0 0,0 0 0 0 0,0-1 0 0 0,0 1 0 0 0,0 0 0 0 0,0 0 1 0 0,10-9 444 0 0,18-23-448 0 0,-7 8 39 0 0,-9 15-43 0 0,0-1 0 0 0,1 1-1 0 0,0 1 1 0 0,1 0 0 0 0,0 1 0 0 0,0 1-1 0 0,0 0 1 0 0,1 1 0 0 0,0 0 0 0 0,17-2-1 0 0,50-6 319 0 0,-57 11-319 0 0,0-2-1 0 0,38-10 0 0 0,-54 11-24 0 0,-1 0-1 0 0,0 0 0 0 0,0-1 0 0 0,0 0 1 0 0,0-1-1 0 0,-1 0 0 0 0,0 0 0 0 0,0-1 1 0 0,0 1-1 0 0,0-1 0 0 0,6-9 0 0 0,-11 14-5 0 0,2-1 18 0 0,1-16-159 0 0,-6 7 164 0 0,0 10-4 0 0,0 0 0 0 0,0 0 0 0 0,0 0 0 0 0,0 0 0 0 0,0 0 0 0 0,-1 0 0 0 0,1 0 0 0 0,0 0 0 0 0,0 1 0 0 0,-1-1 0 0 0,1 0 0 0 0,0 1-1 0 0,-1-1 1 0 0,1 1 0 0 0,0 0 0 0 0,-1-1 0 0 0,1 1 0 0 0,-1 0 0 0 0,1 0 0 0 0,-1 0 0 0 0,1 0 0 0 0,-1 0 0 0 0,1 0 0 0 0,0 0 0 0 0,-1 0 0 0 0,1 1 0 0 0,-1-1 0 0 0,-1 1-1 0 0,-1 0-5 0 0,0 1-1 0 0,-1-1 1 0 0,1 1-1 0 0,0 0 0 0 0,0 0 1 0 0,0 0-1 0 0,-8 6 1 0 0,5-2 13 0 0,1 2 0 0 0,-1-1 0 0 0,1 1 1 0 0,1 0-1 0 0,0 0 0 0 0,0 0 0 0 0,0 1 0 0 0,1 0 1 0 0,0 0-1 0 0,1 0 0 0 0,0 0 0 0 0,-3 14 1 0 0,4-12 18 0 0,0 0 1 0 0,1 1-1 0 0,0-1 1 0 0,0 1 0 0 0,2-1-1 0 0,-1 1 1 0 0,1-1-1 0 0,1 0 1 0 0,0 1 0 0 0,5 12-1 0 0,-6-20-1 0 0,1 0-1 0 0,-1 0 1 0 0,1 0-1 0 0,1 0 1 0 0,-1-1 0 0 0,0 1-1 0 0,1-1 1 0 0,0 0-1 0 0,-1 1 1 0 0,1-1-1 0 0,1-1 1 0 0,-1 1 0 0 0,0 0-1 0 0,1-1 1 0 0,-1 0-1 0 0,1 1 1 0 0,0-1-1 0 0,8 2 1 0 0,-6-2-219 0 0,0 0 0 0 0,1 0 0 0 0,-1-1 1 0 0,12 1-1 0 0,29-5-4733 0 0,-24-1-444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18199 0 0,'0'0'1968'0'0,"6"-20"-10560"0"0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26 409 13823 0 0,'0'0'1247'0'0,"0"-2"-1023"0"0,2-5-164 0 0,-1 5 729 0 0,-2 5-1215 0 0,-26 143 518 0 0,27-144 162 0 0,-1 6 397 0 0,6-14 249 0 0,5-14-331 0 0,13-48-133 0 0,-3 11-574 0 0,41-85 0 0 0,-60 140 149 0 0,0 0 1 0 0,0-1-1 0 0,0 1 0 0 0,1 0 1 0 0,-1 0-1 0 0,1 0 0 0 0,-1 0 0 0 0,1 0 1 0 0,0 1-1 0 0,0-1 0 0 0,0 0 0 0 0,0 1 1 0 0,3-2-1 0 0,-5 2-11 0 0,1 1-1 0 0,0 0 1 0 0,0 0 0 0 0,0 0-1 0 0,0 0 1 0 0,-1-1 0 0 0,1 1-1 0 0,0 0 1 0 0,0 1 0 0 0,0-1-1 0 0,0 0 1 0 0,-1 0 0 0 0,1 0-1 0 0,0 0 1 0 0,0 1 0 0 0,0-1-1 0 0,-1 0 1 0 0,1 1 0 0 0,0-1-1 0 0,0 0 1 0 0,-1 1 0 0 0,1-1-1 0 0,0 1 1 0 0,0 0 0 0 0,2 2 0 0 0,0 0 1 0 0,-1 0 0 0 0,0 1 0 0 0,0-1-1 0 0,0 1 1 0 0,0-1 0 0 0,0 1-1 0 0,0 0 1 0 0,-1-1 0 0 0,1 6 0 0 0,3 15-134 0 0,-2 0 0 0 0,0 0 0 0 0,-3 49 0 0 0,0-51 110 0 0,0-11 76 0 0,21-29 102 0 0,32-59 652 0 0,-35 48-590 0 0,29-34 0 0 0,-40 55-223 0 0,1 0 0 0 0,0 0 0 0 0,1 1 1 0 0,-1 0-1 0 0,1 0 0 0 0,0 1 1 0 0,1 1-1 0 0,11-6 0 0 0,-19 10 9 0 0,1 0-1 0 0,-1 0 0 0 0,1 0 1 0 0,-1 0-1 0 0,1 1 0 0 0,0-1 1 0 0,-1 1-1 0 0,1 0 0 0 0,0 0 1 0 0,-1 0-1 0 0,1 0 0 0 0,0 0 0 0 0,-1 0 1 0 0,1 1-1 0 0,-1-1 0 0 0,1 1 1 0 0,0 0-1 0 0,-1 0 0 0 0,1 0 1 0 0,-1 0-1 0 0,0 0 0 0 0,1 1 1 0 0,-1-1-1 0 0,0 1 0 0 0,0-1 1 0 0,0 1-1 0 0,0 0 0 0 0,3 3 1 0 0,4 6-2 0 0,-1-1 0 0 0,-1 1 0 0 0,0 1 1 0 0,9 19-1 0 0,-2-4 43 0 0,-5-11-27 0 0,1 0 0 0 0,0-1 0 0 0,2 0 0 0 0,16 19 0 0 0,-22-29-22 0 0,0 0 0 0 0,0 0 0 0 0,0 0 0 0 0,1 0 0 0 0,0-1 0 0 0,0-1 0 0 0,0 1 0 0 0,0-1 1 0 0,1 0-1 0 0,-1 0 0 0 0,1-1 0 0 0,14 2 0 0 0,-8-2 19 0 0,-1-2 0 0 0,0 0 0 0 0,0 0 0 0 0,0-2 1 0 0,1 1-1 0 0,-1-2 0 0 0,0 0 0 0 0,-1 0 0 0 0,1-1 0 0 0,0 0 0 0 0,-1-2 0 0 0,0 1 1 0 0,0-1-1 0 0,-1-1 0 0 0,14-10 0 0 0,-10 6-31 0 0,0-1 1 0 0,-1 0-1 0 0,0-1 0 0 0,-1-1 1 0 0,0 0-1 0 0,-1-1 0 0 0,-1 0 1 0 0,-1-1-1 0 0,0 0 0 0 0,10-22 1 0 0,-18 34-2 0 0,-1 2 10 0 0,0 1 0 0 0,0 0 0 0 0,-1-1 0 0 0,1 1 1 0 0,0-1-1 0 0,-1 1 0 0 0,1-1 0 0 0,-1 1 0 0 0,0-1 1 0 0,1 1-1 0 0,-1-1 0 0 0,0 0 0 0 0,0 1 0 0 0,0-1 1 0 0,0 1-1 0 0,0-1 0 0 0,-1 0 0 0 0,1 1 0 0 0,0-1 1 0 0,-1 1-1 0 0,1-1 0 0 0,-2-1 0 0 0,2 2-2 0 0,-1 0 0 0 0,1 1 0 0 0,-1-1-1 0 0,1 1 1 0 0,-1-1 0 0 0,0 1 0 0 0,1-1 0 0 0,-1 1-1 0 0,0 0 1 0 0,1-1 0 0 0,-1 1 0 0 0,0 0 0 0 0,1-1-1 0 0,-1 1 1 0 0,0 0 0 0 0,0 0 0 0 0,1 0 0 0 0,-1 0-1 0 0,0 0 1 0 0,0 0 0 0 0,1 0 0 0 0,-1 0 0 0 0,0 0-1 0 0,0 0 1 0 0,0 0 0 0 0,1 0 0 0 0,-1 1 0 0 0,0-1-1 0 0,0 1 1 0 0,-22 7-62 0 0,12-1 63 0 0,0 1-1 0 0,0 0 1 0 0,1 0 0 0 0,0 1 0 0 0,0 0 0 0 0,1 1 0 0 0,1 0 0 0 0,-1 1 0 0 0,2 0 0 0 0,-1 0 0 0 0,2 0 0 0 0,-10 21 0 0 0,7-4 64 0 0,9-23-27 0 0,-1-3 481 0 0,11 5-134 0 0,-4-6-348 0 0,-1-1 0 0 0,1 1 0 0 0,0-1 0 0 0,-1 0 0 0 0,1 0 0 0 0,0-1 0 0 0,-1 0 0 0 0,1 0 0 0 0,-1 0 0 0 0,7-3 0 0 0,-6 3-30 0 0,0-1 1 0 0,1 0 0 0 0,-1 1-1 0 0,0 0 1 0 0,1 1 0 0 0,-1-1-1 0 0,1 1 1 0 0,-1 1 0 0 0,11 1-1 0 0,36 13-100 0 0,-30-8-80 0 0,44 8 1 0 0,-57-14 145 0 0,-1 0-1 0 0,1-1 1 0 0,-1 0 0 0 0,1-1 0 0 0,-1 0 0 0 0,0 0 0 0 0,1-1 0 0 0,10-3 0 0 0,-8 1 58 0 0,-1 0 1 0 0,1 0 0 0 0,-1-1-1 0 0,0-1 1 0 0,-1 0 0 0 0,1 0-1 0 0,-1-1 1 0 0,-1 0 0 0 0,1-1-1 0 0,-1 0 1 0 0,0 0 0 0 0,-1-1-1 0 0,0 0 1 0 0,-1-1 0 0 0,10-14-1 0 0,-16 20 29 0 0,1 1-1 0 0,0-1 0 0 0,-1 0 1 0 0,0 0-1 0 0,1 0 0 0 0,-1-5 1 0 0,3-7 71 0 0,-4 15 188 0 0,2 17-245 0 0,-3 44-64 0 0,-10 83 0 0 0,7-107 0 0 0,-17 106-31 0 0,11-79 10 0 0,-5 107 0 0 0,15-168 222 0 0,0-18-126 0 0,14-279 231 0 0,-7 198-303 0 0,-1 18-137 0 0,3 0 0 0 0,3 1 0 0 0,39-131 0 0 0,-48 202 145 0 0,-2 7-4 0 0,1-1-1 0 0,-1 1 1 0 0,0 0 0 0 0,1 0-1 0 0,-1 0 1 0 0,1 0 0 0 0,-1 0-1 0 0,0 0 1 0 0,1 0 0 0 0,-1 0-1 0 0,0 1 1 0 0,1-1 0 0 0,-1 0-1 0 0,0 1 1 0 0,3 1 0 0 0,2 1-24 0 0,0 0 1 0 0,0 1 0 0 0,0 0-1 0 0,0 1 1 0 0,-1-1 0 0 0,1 1 0 0 0,5 7-1 0 0,33 42-186 0 0,-23-26 175 0 0,-6-9-65 0 0,0 1 0 0 0,-1 0 0 0 0,0 2 0 0 0,-2-1-1 0 0,-1 1 1 0 0,12 33 0 0 0,-21-43 40 0 0,-4-1 42 0 0,-6-2 11 0 0,3-7-4 0 0,0 0 0 0 0,0-1-1 0 0,-1 1 1 0 0,1-1 0 0 0,0 0 0 0 0,-1 0-1 0 0,1-1 1 0 0,-1 1 0 0 0,1-1-1 0 0,-1-1 1 0 0,1 1 0 0 0,-8-2 0 0 0,-11-2-265 0 0,-30-10 1 0 0,53 13 260 0 0,-147-42-3833 0 0,108 32 2562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309 2464 6335 0 0,'0'0'663'0'0,"-17"-20"6682"0"0,20 23-7215 0 0,-1-1 1 0 0,1 0-1 0 0,0 0 0 0 0,1 0 0 0 0,-1 0 0 0 0,0-1 1 0 0,0 1-1 0 0,1-1 0 0 0,-1 0 0 0 0,5 1 0 0 0,17-3 249 0 0,-19 1-270 0 0,1 0 1 0 0,0-1 0 0 0,0 1-1 0 0,8-3 1 0 0,-4 0-21 0 0,0 1 0 0 0,1 1 0 0 0,12-1 0 0 0,27-3 108 0 0,-31 2-187 0 0,0 1 0 0 0,1 0 0 0 0,-1 2 0 0 0,23 2 0 0 0,-16 0 27 0 0,43-4 0 0 0,170-32 490 0 0,-12 19-157 0 0,-206 14-381 0 0,287-3 219 0 0,-171 4 279 0 0,32-3-69 0 0,43-11 147 0 0,-50 16-53 0 0,6 0-320 0 0,58-30 395 0 0,-158 14-353 0 0,29-5-89 0 0,91-11-28 0 0,-92 12 134 0 0,-67 14-208 0 0,38-2 1 0 0,-2 2 146 0 0,-54 2-137 0 0,-1-1 11 0 0,-2 1 0 0 0,-5 1-11 0 0,3-2-42 0 0,3-2-11 0 0,-9 4 14 0 0,1 1 1 0 0,0-1-1 0 0,-1-1 0 0 0,1 1 0 0 0,0 0 1 0 0,-1 0-1 0 0,1-1 0 0 0,-1 1 0 0 0,0 0 0 0 0,1-1 1 0 0,-1 0-1 0 0,1-1 0 0 0,0 0-7 0 0,-1 1 57 0 0,0 1 0 0 0,4-7-11 0 0,1 0-31 0 0,-4 5 31 0 0,3-5 0 0 0,0-3-42 0 0,1-3 31 0 0,-2 1 182 0 0,-2-6-157 0 0,-1 15-150 0 0,0-2-32 0 0,-1-21 95 0 0,0 14 33 0 0,-1 0-13 0 0,0 3-15 0 0,-27-140 337 0 0,21 119-413 0 0,3 19 47 0 0,1 0 0 0 0,0-1 0 0 0,-2-19 0 0 0,4 21 59 0 0,1 8 54 0 0,-1 1-1 0 0,0-10-15 0 0,-1-2-57 0 0,1-3-48 0 0,-5-7 146 0 0,-5-10-17 0 0,0 7 77 0 0,2 7-61 0 0,-18-71-404 0 0,19 46 364 0 0,6 34-42 0 0,-10-70 497 0 0,0 6-352 0 0,9 62-171 0 0,-2-5-26 0 0,0-21 210 0 0,5-10-152 0 0,1 30 47 0 0,0 0-1 0 0,-2 0 1 0 0,-3-20-1 0 0,-6-7-47 0 0,1 12 156 0 0,-9-62 0 0 0,14 40-239 0 0,-4-60-102 0 0,7 105 206 0 0,-1 4-9 0 0,-8-30-20 0 0,1 9 179 0 0,-12-38 186 0 0,1-3-435 0 0,3 16 47 0 0,-6-13-113 0 0,13 42 175 0 0,1 0 0 0 0,2 0 0 0 0,0-1 0 0 0,2 0 0 0 0,-4-37-1 0 0,9 51 36 0 0,-6-32 27 0 0,4 17-45 0 0,2 22-47 0 0,-9-24-175 0 0,-13-21-45 0 0,10 25 150 0 0,10 19 138 0 0,-12-17 104 0 0,12 19-189 0 0,0 0-7 0 0,1 1 0 0 0,-1-1-1 0 0,0 1 1 0 0,0 0 0 0 0,0 0 0 0 0,0 0-1 0 0,0 0 1 0 0,0 0 0 0 0,0 0 0 0 0,-1 1-1 0 0,1-1 1 0 0,-1 1 0 0 0,1-1-1 0 0,-4 0 1 0 0,4 1-105 0 0,1 1 120 0 0,0-1 0 0 0,0 1 0 0 0,0-1 0 0 0,0 1-1 0 0,0-1 1 0 0,0 1 0 0 0,0 0 0 0 0,0-1 0 0 0,0 1 0 0 0,0 0-1 0 0,0 0 1 0 0,0 0 0 0 0,0 0 0 0 0,0 0 0 0 0,0 0 0 0 0,0 0 0 0 0,0 0-1 0 0,-2 1 1 0 0,-4-1-320 0 0,-4-2 291 0 0,2 1 21 0 0,0 0 0 0 0,0 1 0 0 0,-1 1 0 0 0,1 0 0 0 0,-15 3 0 0 0,15-3 0 0 0,-163 28 433 0 0,76-12-589 0 0,-62 0 30 0 0,62-8-321 0 0,19-3 750 0 0,40-4-395 0 0,-70 13 1 0 0,30-3 17 0 0,51-8 60 0 0,5-3 78 0 0,-31 0 0 0 0,-6 0 24 0 0,26 1-129 0 0,15-2 186 0 0,-30 6-1 0 0,15-2-224 0 0,-42 2-1 0 0,45-4 20 0 0,-57 9 0 0 0,12 2-145 0 0,-98 5-1 0 0,26-13 99 0 0,50-2 237 0 0,51-1-38 0 0,-1 2 0 0 0,1 2-1 0 0,-68 18 1 0 0,72-14-264 0 0,-61 8-1 0 0,-7-1-4 0 0,5 0 250 0 0,77-10-10 0 0,0 1 0 0 0,0 1-1 0 0,1 1 1 0 0,-48 26 0 0 0,70-34-79 0 0,-1 0-1 0 0,1 0 1 0 0,0 1 0 0 0,0-1-1 0 0,0 1 1 0 0,0 0-1 0 0,0 0 1 0 0,-6 7 0 0 0,3-2-26 0 0,6-7-65 0 0,-1 0 0 0 0,-6 10 34 0 0,-12 11 312 0 0,7-9 29 0 0,12-12-171 0 0,-7 10-152 0 0,-2-2 24 0 0,9-7 57 0 0,-6 11 123 0 0,5-10-160 0 0,0 0 0 0 0,0 0 0 0 0,1 0 0 0 0,-1 0 0 0 0,1 1 0 0 0,0-1 0 0 0,0 1 0 0 0,0-1-1 0 0,0 1 1 0 0,0 4 0 0 0,-5 23-60 0 0,-3 5 27 0 0,2 0-1 0 0,1 0 1 0 0,-1 70 0 0 0,3 47 271 0 0,11 32-4 0 0,-5-87-303 0 0,14 177-90 0 0,9 0 553 0 0,3-25-380 0 0,-18-158 126 0 0,-1-5-90 0 0,9 7 178 0 0,-14-76-152 0 0,8 57 51 0 0,-12-73-51 0 0,1 0-11 0 0,0 5-53 0 0,-1-5-32 0 0,0-1 64 0 0,3 6-32 0 0,-2-2-176 0 0,0-2 192 0 0,0 0-1 0 0,1 0 0 0 0,-1 0 0 0 0,1 0 1 0 0,-1 0-1 0 0,1 0 0 0 0,0-1 0 0 0,4 6 1 0 0,-5-7 121 0 0,1 0-84 0 0,4 3-42 0 0,3 0-11 0 0,-1 0 11 0 0,-6-3 81 0 0,-4-2-1600 0 0,-8-6-396 0 0,-2 0-3603 0 0,-2 0-1941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3911 0 0,'0'0'176'0'0,"1"-2"-4"0"0,26-52 24 0 0,-24 48-115 0 0,-2 4 9 0 0,0 0 0 0 0,0-1 0 0 0,0 1 0 0 0,-1 0 0 0 0,1-1 1 0 0,-1 1-1 0 0,1-1 0 0 0,-1 1 0 0 0,0-1 0 0 0,1 1 0 0 0,-3-12 9486 0 0,4 17-9534 0 0,-1 0-1 0 0,0-1 1 0 0,0 1-1 0 0,0 0 1 0 0,0-1-1 0 0,0 1 0 0 0,-1 0 1 0 0,1 0-1 0 0,-1 0 1 0 0,0 5-1 0 0,-2 11 98 0 0,-5 82 276 0 0,5-42-108 0 0,0-31-145 0 0,2 27-1 0 0,15 217 479 0 0,-6-241-519 0 0,-7-28 24 0 0,-1 1 1 0 0,0 0-1 0 0,1 0 0 0 0,-2-1 1 0 0,1 1-1 0 0,0 4 1 0 0,-1-30 50 0 0,0-26 203 0 0,1 0-1 0 0,14-86 1 0 0,17 15-376 0 0,3 3-38 0 0,-30 98 2 0 0,-4 15 16 0 0,-2-14 4 0 0,-1-8-115 0 0,1 31 132 0 0,1-1 0 0 0,-1 0 0 0 0,0 0 0 0 0,-1-1 0 0 0,-1 6 0 0 0,-5 19-109 0 0,-10 99-98 0 0,9-76 180 0 0,2 2-1 0 0,2-1 1 0 0,3 64 0 0 0,8-80 139 0 0,-3-41 955 0 0,3-17-751 0 0,5-25-226 0 0,3-42 5 0 0,6-145 0 0 0,-19 207-180 0 0,0 6 74 0 0,0-1 1 0 0,-4-29 0 0 0,0 36-4 0 0,0 0-10 0 0,0 0 0 0 0,-1 2 0 0 0,1 2-10 0 0,2 8-44 0 0,0 4-138 0 0,-4 20 180 0 0,0-1 0 0 0,1 0 0 0 0,2 1 0 0 0,0 0 0 0 0,2 34 0 0 0,-1-11-54 0 0,-1 52 39 0 0,12 112 0 0 0,-9-194 27 0 0,3 16 0 0 0,9 43 0 0 0,-10-65 0 0 0,0-2 15 0 0,-3-6 913 0 0,-21-16-643 0 0,15 7-253 0 0,0 0-1 0 0,1 0 0 0 0,0-1 1 0 0,0 1-1 0 0,1-1 1 0 0,0 0-1 0 0,1-1 0 0 0,0 1 1 0 0,0 0-1 0 0,1-1 1 0 0,-2-19-1 0 0,1-9 3 0 0,3-63 0 0 0,0 98-30 0 0,17-244-92 0 0,-17 237 88 0 0,0 8-53 0 0,0 0-11 0 0,-1-17 158 0 0,6 24-46 0 0,3 19-169 0 0,-4-2 168 0 0,-1 1 0 0 0,-2-1-1 0 0,0 32 1 0 0,-2-39-524 0 0,-1 0 1 0 0,-4 16-1 0 0,4-21-1162 0 0,-1 0 0 0 0,-1 0 0 0 0,-7 16 0 0 0,2-11-503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638 2429 4143 0 0,'0'0'307'0'0,"-1"-2"-203"0"0,-6-5-83 0 0,6 5-25 0 0,0 1 0 0 0,0-1 0 0 0,0 1 0 0 0,0-1 0 0 0,0 1 0 0 0,0 0 0 0 0,-1 0 0 0 0,1 0 0 0 0,0 0 0 0 0,-1 0 0 0 0,1 0 0 0 0,-1 0 0 0 0,0 0 0 0 0,1 0 0 0 0,-1 1-1 0 0,-1-1 1 0 0,0 0 8 0 0,1 0 65 0 0,-37-13 1247 0 0,10 2 1380 0 0,27 12-1296 0 0,-10 2 5016 0 0,12 0-6361 0 0,1-1 0 0 0,-1 1 1 0 0,1 0-1 0 0,0 0 0 0 0,0 0 0 0 0,-1 0 0 0 0,1-1 0 0 0,1 1 0 0 0,-1 0 0 0 0,0-1 0 0 0,0 1 0 0 0,0-1 1 0 0,1 0-1 0 0,-1 1 0 0 0,1-1 0 0 0,2 2 0 0 0,2 1 30 0 0,0-1 0 0 0,0 0-1 0 0,0 0 1 0 0,12 4 0 0 0,3-1 116 0 0,1-1-1 0 0,25 3 1 0 0,-34-6-168 0 0,17 3 237 0 0,1-2-1 0 0,0 0 1 0 0,0-2 0 0 0,40-4-1 0 0,205-39 307 0 0,-151 29-360 0 0,-8 2-101 0 0,-64 4 2 0 0,103 0 1 0 0,-91 10 79 0 0,115-10 0 0 0,-132 5-67 0 0,90 7 0 0 0,-60 0-70 0 0,56 8 376 0 0,-4 0 8 0 0,-26-14-258 0 0,-1-4 0 0 0,120-21-1 0 0,-183 21-174 0 0,-27 3-3 0 0,30-7 207 0 0,-12 0-158 0 0,-29 8 7 0 0,-1 1 0 0 0,37-14 203 0 0,-37 13-239 0 0,21-11-80 0 0,-17 8 52 0 0,-3 1 42 0 0,4-2-42 0 0,-4 3-42 0 0,3-4 42 0 0,-3 5 57 0 0,23-18 176 0 0,-22 18-265 0 0,4 0 30 0 0,13-3 184 0 0,-17 3-194 0 0,1 1 0 0 0,0-1 0 0 0,0 1 0 0 0,0 0-1 0 0,-1-1 1 0 0,1 2 0 0 0,0-1 0 0 0,6 1 0 0 0,5 4-94 0 0,-1 1 0 0 0,27 13-1 0 0,-40-18 146 0 0,8 1 490 0 0,-3-5-533 0 0,-5 2 15 0 0,0 0 57 0 0,2-6-37 0 0,-2 6-129 0 0,5-23-178 0 0,-5 17 268 0 0,1-19 53 0 0,-4 3 44 0 0,-1-54-174 0 0,2 28 229 0 0,-2-1-1 0 0,-13-62 0 0 0,-54-266-231 0 0,61 333 137 0 0,1-1 1 0 0,-2-73-1 0 0,15-29 59 0 0,-2 85-236 0 0,16-101 0 0 0,-14 139 140 0 0,-1 6 46 0 0,0 1 1 0 0,-2-1-1 0 0,0-37 0 0 0,-2 32-47 0 0,-1-15-22 0 0,1-5 11 0 0,1 36-27 0 0,-2-26-116 0 0,-5-6 176 0 0,1 1-14 0 0,1-1 1 0 0,4-54-1 0 0,-2-33 591 0 0,-17 1-757 0 0,3 18-151 0 0,17 100 290 0 0,-1 0 36 0 0,-9-31 242 0 0,9 36-238 0 0,-8-15-109 0 0,7 16 13 0 0,-22-12-416 0 0,21 14 400 0 0,-16-2 94 0 0,-2 1 20 0 0,12-1-35 0 0,-23-2-51 0 0,-211 8 47 0 0,71 3-65 0 0,102-5 3 0 0,-21 1-5 0 0,61-3-41 0 0,0 2 1 0 0,-29 5-1 0 0,25-3 63 0 0,-36 1 1 0 0,-79-3-79 0 0,125-2 126 0 0,-30 4 0 0 0,4 0 59 0 0,0 0-101 0 0,-56 12 0 0 0,57-7-2 0 0,-63 3-1 0 0,28-6-120 0 0,-45 0-114 0 0,96-6 255 0 0,0 3-1 0 0,-52 9 1 0 0,6 1-207 0 0,-17 2 292 0 0,57-8-21 0 0,-1-2 0 0 0,-43 2 0 0 0,-12-4-76 0 0,71-3 103 0 0,-45 5 0 0 0,45-2-63 0 0,0-1 1 0 0,-25-1-1 0 0,44-1 28 0 0,-9-1-105 0 0,1 1-1 0 0,-1 0 1 0 0,-21 4-1 0 0,-13 7 83 0 0,36-9-10 0 0,-35 14 144 0 0,32-11-141 0 0,-10 4 166 0 0,-1 2-346 0 0,-10 5 233 0 0,24-12-53 0 0,-6 2-4 0 0,9-4 14 0 0,-28 4-80 0 0,0 1 6 0 0,-1-1 53 0 0,33-4 20 0 0,-28 1-60 0 0,8 0 104 0 0,14 0-53 0 0,-1 1-24 0 0,-1 1 155 0 0,-4 5 53 0 0,11-8-129 0 0,-3 7 10 0 0,2 0 57 0 0,-7 19-134 0 0,12-27-57 0 0,-7 12 89 0 0,2-5 33 0 0,4-6-59 0 0,1 0 0 0 0,-1 0 0 0 0,1 0 0 0 0,-1 0 0 0 0,1 0 0 0 0,0 1 0 0 0,0-1 0 0 0,0 0 0 0 0,0 1 0 0 0,0-1 0 0 0,0 1 0 0 0,0 3 0 0 0,-3 17 7 0 0,-3 16 71 0 0,1 0 1 0 0,2 1-1 0 0,2 51 0 0 0,1-15-225 0 0,0 4 94 0 0,16 134 0 0 0,30 78 11 0 0,-30-203 78 0 0,4 33 149 0 0,24 125 45 0 0,-27-170-286 0 0,32 88 1 0 0,-21-77 193 0 0,4 22 120 0 0,24 27 309 0 0,-52-128-605 0 0,-2-8 99 0 0,0 1 13 0 0,2 4-29 0 0,-2-4-73 0 0,15 29 594 0 0,-15-24-533 0 0,-1-5 245 0 0,2 13-226 0 0,-2-11-103 0 0,1 1 0 0 0,-1-1 1 0 0,0 0-1 0 0,0 0 1 0 0,0 1-1 0 0,-1 7 0 0 0,0-10 496 0 0,1-5-419 0 0,0 1 0 0 0,-1 0 0 0 0,0 0 0 0 0,0-1 0 0 0,0 1-1 0 0,0 0 1 0 0,0 0 0 0 0,-1-3 0 0 0,-6-12 12 0 0,-2-27 17 0 0,2-1 0 0 0,-3-68 0 0 0,-4-33-88 0 0,-17-106 261 0 0,8 39-316 0 0,14 150 79 0 0,-70-367-113 0 0,73 405 128 0 0,-15-59 0 0 0,-18-135 0 0 0,32 149 11 0 0,1 21-102 0 0,6 46-30 0 0,-1-5 185 0 0,3 6-129 0 0,3 8-12 0 0,8 17 67 0 0,-1 0 1 0 0,-1 0-1 0 0,10 36 0 0 0,13 77-398 0 0,-20-81 366 0 0,92 338-342 0 0,-39-171 440 0 0,22 66-48 0 0,-48-164 108 0 0,35 182 0 0 0,-68-272-121 0 0,-5-24 47 0 0,-1 0-46 0 0,0-2-44 0 0,0-6 56 0 0,-4-3-1917 0 0,3 1 1568 0 0,-15-3-985 0 0,5-5-5979 0 0,2-4 1249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300 417 7711 0 0,'2'-1'175'0'0,"0"-2"-140"0"0,0 1 1 0 0,-1-1-1 0 0,1 0 1 0 0,-1 0-1 0 0,0 0 1 0 0,1 1-1 0 0,-1-1 0 0 0,0 0 1 0 0,-1-1-1 0 0,1 1 1 0 0,-1 0-1 0 0,1 0 1 0 0,-1 0-1 0 0,0 0 0 0 0,0 0 1 0 0,0-1-1 0 0,-1-3 1 0 0,-8-63 725 0 0,8 67-629 0 0,-8-38 545 0 0,-1-1 1 0 0,-2 2 0 0 0,-32-70-1 0 0,44 107-661 0 0,-1 1-1 0 0,0-1 0 0 0,0 1 0 0 0,-1 0 0 0 0,1-1 1 0 0,0 1-1 0 0,-1 0 0 0 0,1 0 0 0 0,-1 0 0 0 0,0 0 1 0 0,-3-3-1 0 0,1 2 58 0 0,2 1 55 0 0,0 0-36 0 0,0 1-1 0 0,0-1 0 0 0,0 1 0 0 0,0-1 0 0 0,0 1 1 0 0,-1 0-1 0 0,1 0 0 0 0,-1 0 0 0 0,1 0 1 0 0,-1 0-1 0 0,1 0 0 0 0,-1 1 0 0 0,-2-1 1 0 0,2 3-84 0 0,0-1 0 0 0,0 1 0 0 0,1 1 1 0 0,-1-1-1 0 0,1 0 0 0 0,0 0 1 0 0,0 1-1 0 0,-1-1 0 0 0,1 1 1 0 0,1 0-1 0 0,-1 0 0 0 0,0 0 0 0 0,1 0 1 0 0,0 0-1 0 0,-1 0 0 0 0,1 0 1 0 0,0 0-1 0 0,0 4 0 0 0,-1 0 37 0 0,-16 52 216 0 0,4 0 0 0 0,2 1 0 0 0,-6 75-1 0 0,6 182 2169 0 0,12-315-2282 0 0,3 6 1361 0 0,-13-242-811 0 0,11 152-697 0 0,0 21 0 0 0,-10-107 0 0 0,8 161 1 0 0,1 3 0 0 0,-1 0 0 0 0,0 0 1 0 0,0 1-1 0 0,0-1 0 0 0,-1 1 0 0 0,1-1 1 0 0,-4-4-1 0 0,-21-44 54 0 0,25 50-17 0 0,1 1-17 0 0,-1 1-1 0 0,1-1 0 0 0,0 1 1 0 0,-1-1-1 0 0,1 1 1 0 0,0-1-1 0 0,0 1 0 0 0,-1-1 1 0 0,1 0-1 0 0,0 1 1 0 0,0-1-1 0 0,0 1 0 0 0,0-1 1 0 0,0 0-1 0 0,0 1 1 0 0,0-1-1 0 0,0 1 0 0 0,0-1 1 0 0,0-1-1 0 0,3 2-14 0 0,-1 1 1 0 0,0-1-1 0 0,0 0 0 0 0,1 1 1 0 0,-1-1-1 0 0,0 1 0 0 0,0 0 0 0 0,0-1 1 0 0,0 1-1 0 0,0 0 0 0 0,0 1 1 0 0,0-1-1 0 0,0 0 0 0 0,0 0 0 0 0,-1 1 1 0 0,1-1-1 0 0,2 4 0 0 0,0 0-14 0 0,-1-1 0 0 0,1 1 0 0 0,-1 0-1 0 0,-1 0 1 0 0,1 0 0 0 0,3 11 0 0 0,0 4-40 0 0,-1 1 0 0 0,4 38 0 0 0,57 301 13 0 0,-56-313-4 0 0,-9-42-425 0 0,2 6 1103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216 261 7487 0 0,'0'0'766'0'0,"2"-11"-356"0"0,-9-53 24 0 0,6 49-355 0 0,0-1 0 0 0,-1 0 0 0 0,-1 1 0 0 0,0 0 0 0 0,-7-16 0 0 0,8 26-14 0 0,-1-1 0 0 0,0 1 0 0 0,0 0 1 0 0,-1 1-1 0 0,1-1 0 0 0,-1 1 0 0 0,0-1 0 0 0,-1 1 0 0 0,1 0 0 0 0,-1 1 0 0 0,1-1 0 0 0,-1 1 0 0 0,-10-6 0 0 0,2 4-12 0 0,1 0-6 0 0,1 3-31 0 0,-6 6-15 0 0,15-5 49 0 0,0 1-1 0 0,0 1 1 0 0,0-1-1 0 0,0 0 1 0 0,0 0-1 0 0,1 1 1 0 0,-1-1-1 0 0,0 1 1 0 0,0-1-1 0 0,1 1 1 0 0,-1 0-1 0 0,0 0 1 0 0,1 0-1 0 0,-1 0 1 0 0,0 0-1 0 0,1 0 1 0 0,0 0-1 0 0,-1 0 1 0 0,1 1-1 0 0,-3 2 0 0 0,1 0 46 0 0,2-3 346 0 0,-10 24 1535 0 0,7-4-1354 0 0,1 0-1 0 0,0 0 1 0 0,1 27-1 0 0,-2 14-146 0 0,1-28-234 0 0,1 0-1 0 0,2 0 1 0 0,2 0-1 0 0,0 0 0 0 0,15 62 1 0 0,-10-63 76 0 0,-2-4-165 0 0,14 35 0 0 0,1-9-953 0 0,-20-53 482 0 0,10 23-4570 0 0,-9-22 3258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1673 212 5183 0 0,'0'0'250'0'0,"1"-1"-108"0"0,3-4-121 0 0,0-1-1 0 0,0 1 0 0 0,-1-1 0 0 0,0 0 1 0 0,0 1-1 0 0,2-8 0 0 0,4-5 142 0 0,40-80 4065 0 0,-27 49 394 0 0,-22 51-4567 0 0,7 126 487 0 0,-3-81-400 0 0,21 289 371 0 0,6 406 1016 0 0,-30-280-884 0 0,-18-248 57 0 0,2-38-43 0 0,4-97-418 0 0,8-63-48 0 0,3-14-123 0 0,-3 6 42 0 0,3-7-70 0 0,0-1-1 0 0,0 1 1 0 0,0 0 0 0 0,-1 0 0 0 0,1-1 0 0 0,0 1 0 0 0,0 0 0 0 0,0 0 0 0 0,-1-1-1 0 0,1 1 1 0 0,0 0 0 0 0,-1-1 0 0 0,1 1 0 0 0,0-1 0 0 0,-1 1 0 0 0,1 0 0 0 0,-1-1-1 0 0,1 1 1 0 0,-2 0 0 0 0,1 1-7 0 0,-19 0 215 0 0,18-2-240 0 0,-1 0 0 0 0,1 0 0 0 0,0 0 1 0 0,-1 0-1 0 0,1 0 0 0 0,0 0 0 0 0,-1-1 0 0 0,1 1 1 0 0,0-1-1 0 0,-3 0 0 0 0,-18-7 23 0 0,9 5-26 0 0,0 1 1 0 0,0 1-1 0 0,0 0 0 0 0,-1 0 0 0 0,-16 3 0 0 0,-75 12 51 0 0,58-6-47 0 0,-135 27-106 0 0,0 0 0 0 0,44-7 96 0 0,17-3 0 0 0,60-17 32 0 0,-110-2 0 0 0,131-5-32 0 0,9-1 0 0 0,-52-4 0 0 0,21-4 0 0 0,35 6 54 0 0,-9-4 20 0 0,19 3-74 0 0,-14 3 0 0 0,7 3 0 0 0,-61 12-10 0 0,32-10-381 0 0,38-4-794 0 0,-30 5-1 0 0,27-2 109 0 0,-3-2-10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12783 0 0,'0'0'2284'0'0,"2"2"-2102"0"0,-1 0-151 0 0,1-1 1 0 0,-1 1-1 0 0,1 0 1 0 0,-1 0-1 0 0,0 1 1 0 0,0-1-1 0 0,0 0 1 0 0,0 0-1 0 0,0 0 1 0 0,0 1-1 0 0,-1-1 1 0 0,1 5-1 0 0,3 36 218 0 0,-2-17-181 0 0,50 367-220 0 0,-45-345-202 0 0,-1 0 0 0 0,-3 0 0 0 0,-3 51 0 0 0,0-99 278 0 0,0 1-1 0 0,0-1 0 0 0,0 0 0 0 0,0 0 1 0 0,0 0-1 0 0,0 1 0 0 0,0-1 0 0 0,0 0 1 0 0,0 0-1 0 0,0 1 0 0 0,0-1 0 0 0,0 0 1 0 0,0 0-1 0 0,0 0 0 0 0,-1 1 0 0 0,1-1 1 0 0,0 0-1 0 0,0 0 0 0 0,0 1 0 0 0,0-1 1 0 0,0 0-1 0 0,0 0 0 0 0,-1 0 0 0 0,1 0 1 0 0,0 1-1 0 0,0-1 0 0 0,0 0 0 0 0,0 0 1 0 0,-1 0-1 0 0,1 0 0 0 0,0 0 0 0 0,0 0 1 0 0,-1 0-1 0 0,1 1 0 0 0,0-1 0 0 0,0 0 1 0 0,0 0-1 0 0,-1 0 0 0 0,1 0 0 0 0,-10-6-908 0 0,-7-17-48 0 0,10 8 329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0 274 7599 0 0,'0'0'1328'0'0,"17"-17"-800"0"0,18-5 1488 0 0,-34 21-1824 0 0,30-21 1984 0 0,-29 22-2132 0 0,-1-1-25 0 0,0 1-1 0 0,0-1 0 0 0,0 1 0 0 0,1-1 0 0 0,-1 1 0 0 0,0-1 0 0 0,0 0 1 0 0,0 0-1 0 0,0 1 0 0 0,0-1 0 0 0,-1 0 0 0 0,1 0 0 0 0,0 0 0 0 0,0 0 1 0 0,-1 0-1 0 0,1 0 0 0 0,0 0 0 0 0,-1 0 0 0 0,1-1 0 0 0,-1 1 0 0 0,1 0 0 0 0,-1-3 1 0 0,2 1 38 0 0,-1 0 1 0 0,0-1 0 0 0,-1 1-1 0 0,1-1 1 0 0,-1 1 0 0 0,1-1-1 0 0,-1 1 1 0 0,0-1 0 0 0,0 1 0 0 0,-2-7-1 0 0,2 8 103 0 0,0 0 0 0 0,-11-120 1339 0 0,11 120-1318 0 0,5-11 251 0 0,-3 12-427 0 0,-1 1-1 0 0,0-1 0 0 0,1 1 1 0 0,-1-1-1 0 0,1 1 0 0 0,-1 0 1 0 0,1-1-1 0 0,-1 1 0 0 0,1 0 1 0 0,-1 0-1 0 0,1 0 1 0 0,-1 0-1 0 0,1 1 0 0 0,-1-1 1 0 0,1 0-1 0 0,-1 0 0 0 0,0 1 1 0 0,1-1-1 0 0,-1 1 0 0 0,1 0 1 0 0,-1-1-1 0 0,0 1 1 0 0,3 1-1 0 0,-1 1 16 0 0,-1 0 0 0 0,1-1 0 0 0,-1 1 0 0 0,1 0 0 0 0,-1 0 0 0 0,3 5 0 0 0,-3-4-3 0 0,21 37-7 0 0,-1 1 1 0 0,-3 0-1 0 0,14 46 1 0 0,16 35 136 0 0,-38-101-41 0 0,0-1 0 0 0,1-1 0 0 0,1 0 0 0 0,0-1-1 0 0,2 0 1 0 0,28 27 0 0 0,-42-45 86 0 0,2 1-57 0 0,-1 0-117 0 0,13-1 259 0 0,-13-3-247 0 0,0 0 1 0 0,-1 1 0 0 0,1-1 0 0 0,-1 0 0 0 0,1 0 0 0 0,-1-1 0 0 0,0 1 0 0 0,0 0 0 0 0,0 0 0 0 0,0-1 0 0 0,0 1 0 0 0,0 0 0 0 0,0-4 0 0 0,0 3-22 0 0,7-28 94 0 0,-1 0-1 0 0,-2 0 1 0 0,3-41 0 0 0,-6 39-100 0 0,2 0 0 0 0,1 1 1 0 0,10-33-1 0 0,-10 51-5 0 0,2-8-14 0 0,1 0 1 0 0,0 1 0 0 0,14-23-1 0 0,-22 43 7 0 0,0 0 5 0 0,1 1 0 0 0,-1 0 0 0 0,0-1 0 0 0,0 1 0 0 0,0-1 0 0 0,0 1 0 0 0,0 0 0 0 0,0-1 0 0 0,1 1 0 0 0,-1 0 0 0 0,0-1 0 0 0,0 1 0 0 0,1-1 0 0 0,-1 1 0 0 0,0 0 0 0 0,0 0 0 0 0,1-1 0 0 0,-1 1 0 0 0,0 0 0 0 0,1 0 0 0 0,-1-1 1 0 0,1 1-1 0 0,-1 0 0 0 0,0 0 0 0 0,1 0 0 0 0,-1-1 0 0 0,0 1 0 0 0,1 0 0 0 0,-1 0 0 0 0,1 0 0 0 0,-1 0 0 0 0,1 0 0 0 0,-1 0 0 0 0,0 0 0 0 0,1 0 0 0 0,-1 0 0 0 0,1 0 0 0 0,-1 0 0 0 0,0 0 0 0 0,1 0 0 0 0,-1 1 0 0 0,1-1 0 0 0,-1 0 0 0 0,0 0 0 0 0,1 1 0 0 0,0-1 1 0 0,1 0-1 0 0,-1 1 1 0 0,0-1-1 0 0,0 1 1 0 0,0-1-1 0 0,0 1 1 0 0,0 0-1 0 0,-1-1 1 0 0,1 1-1 0 0,0 0 1 0 0,0 0-1 0 0,0 0 1 0 0,-1 0-1 0 0,1-1 1 0 0,0 1-1 0 0,-1 0 0 0 0,1 0 1 0 0,-1 0-1 0 0,1 2 1 0 0,9 22 15 0 0,-8-20-18 0 0,7 31-25 0 0,0-1 0 0 0,-3 1-1 0 0,4 45 1 0 0,-7-50 39 0 0,24 152 102 0 0,-4-40-1016 0 0,-22-136 729 0 0,1 1-704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128 433 7487 0 0,'11'-1'675'0'0,"2"0"-615"0"0,-1 0 1 0 0,0-1-1 0 0,1-1 1 0 0,-1 0-1 0 0,0-1 0 0 0,0-1 1 0 0,-1 1-1 0 0,1-2 1 0 0,-1 1-1 0 0,0-2 0 0 0,0 0 1 0 0,-1 0-1 0 0,0 0 1 0 0,0-2-1 0 0,8-9 0 0 0,-11 11 50 0 0,-1 0 0 0 0,0 0 0 0 0,-1-1-1 0 0,0 0 1 0 0,0 0 0 0 0,-1 0 0 0 0,0 0 0 0 0,-1-1-1 0 0,1 0 1 0 0,-1 0 0 0 0,-1 0 0 0 0,0 0-1 0 0,0 0 1 0 0,-1 0 0 0 0,0 0 0 0 0,-1-1-1 0 0,0 1 1 0 0,0 0 0 0 0,-1-1 0 0 0,0 1 0 0 0,-3-10-1 0 0,2 9 130 0 0,0 0-1 0 0,-1 0 0 0 0,-1 0 0 0 0,1 1 1 0 0,-2-1-1 0 0,1 1 0 0 0,-1 0 0 0 0,-1 0 1 0 0,-8-12-1 0 0,9 17-215 0 0,0 0 0 0 0,0 1 0 0 0,0-1 1 0 0,0 1-1 0 0,0 0 0 0 0,-1 0 0 0 0,1 1 0 0 0,-1 0 0 0 0,0 0 1 0 0,1 0-1 0 0,-1 1 0 0 0,0-1 0 0 0,0 2 0 0 0,0-1 0 0 0,-7 0 1 0 0,8 1-20 0 0,0 0 1 0 0,1 0-1 0 0,-1 1 1 0 0,1-1-1 0 0,-1 1 1 0 0,1 0-1 0 0,-1 0 0 0 0,1 1 1 0 0,-1-1-1 0 0,1 1 1 0 0,0 0-1 0 0,-7 4 1 0 0,4-2 37 0 0,-2 2 2 0 0,0 0-1 0 0,0 1 1 0 0,1 0 0 0 0,0 1 0 0 0,0-1 0 0 0,0 2 0 0 0,1-1 0 0 0,-9 16 0 0 0,4-6-7 0 0,2 1 0 0 0,0 0 0 0 0,-11 31 1 0 0,13-27-15 0 0,2 1 0 0 0,0-1 0 0 0,1 2 0 0 0,2-1 0 0 0,-2 40 0 0 0,6-61 41 0 0,1 4 0 0 0,-2-7-50 0 0,0 1-1 0 0,1-1 0 0 0,-1 1 1 0 0,1-1-1 0 0,-1 1 1 0 0,1 0-1 0 0,-1-1 0 0 0,1 0 1 0 0,-1 1-1 0 0,1-1 0 0 0,-1 1 1 0 0,1-1-1 0 0,0 0 1 0 0,-1 1-1 0 0,1-1 0 0 0,0 0 1 0 0,-1 0-1 0 0,1 1 0 0 0,0-1 1 0 0,-1 0-1 0 0,1 0 1 0 0,0 0-1 0 0,-1 0 0 0 0,1 0 1 0 0,0 0-1 0 0,0 0 0 0 0,0 0 1 0 0,20-4 291 0 0,-6-4-220 0 0,0 1-1 0 0,0-2 0 0 0,0 0 1 0 0,-1-1-1 0 0,-1-1 0 0 0,0 0 1 0 0,23-25-1 0 0,-10 7-42 0 0,-19 20-48 0 0,0 1 1 0 0,0-1-1 0 0,1 1 1 0 0,1 0-1 0 0,-1 1 1 0 0,1 0-1 0 0,0 1 1 0 0,1 0-1 0 0,-1 0 1 0 0,1 1-1 0 0,12-5 1 0 0,-11 7 48 0 0,-9 3-42 0 0,0 0 0 0 0,0 0 0 0 0,0 0 0 0 0,0 1 0 0 0,0-1 0 0 0,0 0 0 0 0,1 1 0 0 0,-1 0 0 0 0,0-1 0 0 0,0 1 0 0 0,-1 0 0 0 0,1 0 0 0 0,0 0 1 0 0,0 0-1 0 0,0 0 0 0 0,0 0 0 0 0,-1 1 0 0 0,1-1 0 0 0,-1 1 0 0 0,1-1 0 0 0,-1 1 0 0 0,0 0 0 0 0,1-1 0 0 0,-1 1 0 0 0,0 0 0 0 0,1 2 1 0 0,3 3 67 0 0,26 36 81 0 0,-14-19-97 0 0,1 0 0 0 0,29 29 1 0 0,-46-52-63 0 0,-1 0 1 0 0,1-1 0 0 0,0 1-1 0 0,-1 0 1 0 0,1-1 0 0 0,-1 1-1 0 0,1-1 1 0 0,0 1-1 0 0,0-1 1 0 0,-1 1 0 0 0,1-1-1 0 0,0 1 1 0 0,0-1 0 0 0,0 0-1 0 0,0 1 1 0 0,-1-1 0 0 0,1 0-1 0 0,0 0 1 0 0,0 0 0 0 0,0 0-1 0 0,0 1 1 0 0,0-1 0 0 0,0 0-1 0 0,0-1 1 0 0,0 1 0 0 0,-1 0-1 0 0,1 0 1 0 0,0 0 0 0 0,0 0-1 0 0,0-1 1 0 0,0 1 0 0 0,0 0-1 0 0,-1-1 1 0 0,1 1-1 0 0,0-1 1 0 0,0 1 0 0 0,-1-1-1 0 0,1 1 1 0 0,0-1 0 0 0,-1 0-1 0 0,1 1 1 0 0,0-1 0 0 0,-1 0-1 0 0,1 1 1 0 0,-1-1 0 0 0,1-1-1 0 0,2-3-169 0 0,0 0-1 0 0,-1 0 0 0 0,1-1 1 0 0,-1 1-1 0 0,1-7 0 0 0,-2 10 54 0 0,24-66-5452 0 0,-19 47 3754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52 9439 0 0,'0'0'722'0'0,"-2"-2"-504"0"0,-2-2-400 0 0,-2 0 1 0 0,1 1-1 0 0,0 0 0 0 0,-1-1 0 0 0,1 2 0 0 0,-1-1 0 0 0,0 1 0 0 0,0 0 0 0 0,0 0 0 0 0,0 0 1 0 0,0 1-1 0 0,0 0 0 0 0,-1 0 0 0 0,1 1 0 0 0,0-1 0 0 0,-1 2 0 0 0,1-1 0 0 0,0 1 0 0 0,-1-1 1 0 0,1 2-1 0 0,-10 2 0 0 0,10-2 402 0 0,0 1 0 0 0,0-1-1 0 0,0 1 1 0 0,0 1 0 0 0,0-1 0 0 0,1 1 0 0 0,-1 0 0 0 0,1 0 0 0 0,0 0 0 0 0,1 1 0 0 0,-1 0-1 0 0,1 0 1 0 0,0 0 0 0 0,0 0 0 0 0,0 1 0 0 0,1 0 0 0 0,-1-1 0 0 0,2 1 0 0 0,-1 1 0 0 0,1-1-1 0 0,-2 7 1 0 0,1-2-224 0 0,1 0 0 0 0,1 0 0 0 0,0 0 0 0 0,0 0 0 0 0,1 0 0 0 0,0 0 0 0 0,3 13 0 0 0,-2-16 37 0 0,1 0-1 0 0,0 0 0 0 0,0 0 1 0 0,0 0-1 0 0,1-1 1 0 0,1 1-1 0 0,-1-1 0 0 0,1 0 1 0 0,0 0-1 0 0,8 9 0 0 0,-11-14-3 0 0,0-1 0 0 0,0 0-1 0 0,0 0 1 0 0,0 1 0 0 0,0-1 0 0 0,0 0-1 0 0,1 0 1 0 0,-1 0 0 0 0,0-1-1 0 0,1 1 1 0 0,-1 0 0 0 0,0 0-1 0 0,1-1 1 0 0,-1 1 0 0 0,1-1 0 0 0,0 1-1 0 0,-1-1 1 0 0,1 0 0 0 0,-1 0-1 0 0,1 1 1 0 0,-1-1 0 0 0,1 0 0 0 0,1-1-1 0 0,0 1-2 0 0,-1-1 0 0 0,1 0 0 0 0,-1 0 0 0 0,0 0 0 0 0,1 0 0 0 0,-1-1 0 0 0,0 1 0 0 0,0-1 0 0 0,0 1 0 0 0,0-1 0 0 0,0 0 0 0 0,3-3 0 0 0,1-3 39 0 0,0 0 0 0 0,0-1 1 0 0,-1 1-1 0 0,0-1 1 0 0,-1 0-1 0 0,5-13 0 0 0,-2-3 240 0 0,7-47 0 0 0,-11 51-209 0 0,1 0-1 0 0,1 0 1 0 0,12-33-1 0 0,-16 52-91 0 0,-1 0 0 0 0,1 0 0 0 0,0 0-1 0 0,1 0 1 0 0,-1 0 0 0 0,0 1 0 0 0,0-1 0 0 0,1 1-1 0 0,-1-1 1 0 0,1 1 0 0 0,-1-1 0 0 0,1 1 0 0 0,0 0-1 0 0,-1 0 1 0 0,1 0 0 0 0,0 0 0 0 0,0 0-1 0 0,0 0 1 0 0,0 0 0 0 0,3 0 0 0 0,-1 0 6 0 0,0 0 0 0 0,0 1 0 0 0,0 0 1 0 0,0 0-1 0 0,0 0 0 0 0,0 1 0 0 0,0 0 1 0 0,0-1-1 0 0,0 1 0 0 0,5 2 0 0 0,3 2 14 0 0,0 0 0 0 0,0 1 0 0 0,0 0 0 0 0,-1 1 0 0 0,20 15 0 0 0,-23-14 24 0 0,0 0 1 0 0,0 0-1 0 0,-1 1 0 0 0,0 0 0 0 0,0 0 0 0 0,-1 0 0 0 0,0 1 1 0 0,-1 0-1 0 0,0 0 0 0 0,0 1 0 0 0,-1 0 0 0 0,-1-1 0 0 0,0 1 0 0 0,0 0 1 0 0,-1 1-1 0 0,1 21 0 0 0,-3-32 21 0 0,0 0 0 0 0,0 0 0 0 0,0-1 0 0 0,0 1 0 0 0,0 0 1 0 0,0-1-1 0 0,0 1 0 0 0,0 0 0 0 0,0 0 0 0 0,0-1 0 0 0,0 1 0 0 0,-1 0 0 0 0,1-1 0 0 0,0 1 1 0 0,0 0-1 0 0,-1-1 0 0 0,1 1 0 0 0,-1-1 0 0 0,1 1 0 0 0,0 0 0 0 0,-1-1 0 0 0,0 1 0 0 0,0-1 5 0 0,1 0-1 0 0,0 0 0 0 0,-1-1 0 0 0,1 1 1 0 0,-1 0-1 0 0,1 0 0 0 0,0-1 0 0 0,-1 1 1 0 0,1 0-1 0 0,0-1 0 0 0,-1 1 0 0 0,1 0 1 0 0,0-1-1 0 0,0 1 0 0 0,-1-1 0 0 0,1 1 1 0 0,0 0-1 0 0,0-1 0 0 0,0 1 0 0 0,0-1 1 0 0,-1 1-1 0 0,1-1 0 0 0,0 1 0 0 0,0-1 1 0 0,0 1-1 0 0,0-1 0 0 0,0 1 0 0 0,0-1 0 0 0,0 1 1 0 0,0 0-1 0 0,1-1 0 0 0,-1-7 26 0 0,0 1 0 0 0,1 0 0 0 0,0 0 0 0 0,0-1 0 0 0,1 1 0 0 0,0 0 0 0 0,0 0-1 0 0,1 1 1 0 0,0-1 0 0 0,0 0 0 0 0,0 1 0 0 0,6-7 0 0 0,-1 0-56 0 0,1 0 0 0 0,0 1 0 0 0,1 1 0 0 0,21-19 1 0 0,-22 22-30 0 0,1 1 1 0 0,0 0-1 0 0,0 0 1 0 0,0 1-1 0 0,1 1 1 0 0,18-7-1 0 0,-25 10-24 0 0,-1 1-1 0 0,1 0 0 0 0,0 0 1 0 0,0 0-1 0 0,0 0 0 0 0,0 1 1 0 0,-1 0-1 0 0,1 0 1 0 0,0 0-1 0 0,0 0 0 0 0,0 0 1 0 0,0 1-1 0 0,0-1 0 0 0,-1 1 1 0 0,1 0-1 0 0,0 1 1 0 0,0-1-1 0 0,-1 0 0 0 0,1 1 1 0 0,-1 0-1 0 0,1 0 0 0 0,-1 0 1 0 0,0 0-1 0 0,4 4 1 0 0,-4-2-83 0 0,-1 0 0 0 0,1 0 1 0 0,0 0-1 0 0,-1 0 1 0 0,0 0-1 0 0,0 1 0 0 0,0-1 1 0 0,-1 1-1 0 0,0-1 1 0 0,1 1-1 0 0,-2 0 0 0 0,1 0 1 0 0,0-1-1 0 0,-1 1 1 0 0,0 5-1 0 0,0 5-772 0 0,-1 1 1 0 0,-1-1-1 0 0,-5 21 1 0 0,5-28-844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12671 0 0,'0'0'1272'0'0,"2"2"-1170"0"0,35 35 170 0 0,-29-27-53 0 0,1-1 0 0 0,0 0 0 0 0,0 0 0 0 0,1-1 0 0 0,12 8 0 0 0,12 4 141 0 0,-15-7-271 0 0,0-2-1 0 0,1 0 1 0 0,0-1-1 0 0,23 7 1 0 0,-41-17-157 0 0,0 1 1 0 0,0-1-1 0 0,0 1 1 0 0,0-1-1 0 0,0 0 1 0 0,0 0-1 0 0,0 0 1 0 0,-1 0-1 0 0,1 0 1 0 0,0 0-1 0 0,0-1 1 0 0,0 1-1 0 0,0-1 1 0 0,0 1-1 0 0,0-1 1 0 0,-1 0-1 0 0,1 1 1 0 0,0-1-1 0 0,0 0 0 0 0,-1 0 1 0 0,1 0-1 0 0,-1-1 1 0 0,1 1-1 0 0,-1 0 1 0 0,1-1-1 0 0,-1 1 1 0 0,1-2-1 0 0,6-9-412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489 0 12319 0 0,'-2'1'564'0'0,"-7"4"-489"0"0,0 0 0 0 0,1 1 0 0 0,-1 0 0 0 0,1 0 0 0 0,0 1-1 0 0,1 0 1 0 0,0 1 0 0 0,0 0 0 0 0,-7 9 0 0 0,-19 21-52 0 0,-7 2-46 0 0,-61 59 444 0 0,81-81-408 0 0,-1-1 1 0 0,-1-1-1 0 0,-28 15 0 0 0,44-28-58 0 0,0 0 1 0 0,0-1-1 0 0,0 0 0 0 0,0 0 1 0 0,-1 0-1 0 0,1-1 0 0 0,0 0 1 0 0,-1 0-1 0 0,1 0 0 0 0,-1-1 1 0 0,-12-1-1 0 0,7-3-611 0 0,8 0-531 0 0,-6-2-3077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11863 0 0,'0'0'576'0'0,"1"2"-253"0"0,16 61 115 0 0,-8-33-676 0 0,6 38 1 0 0,-1 129-315 0 0,-11-125 837 0 0,13 78 0 0 0,-12-123-181 0 0,4 21 185 0 0,1-1 0 0 0,3 0-1 0 0,19 53 1 0 0,-26-90-1580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11167 0 0,'0'0'856'0'0,"0"-2"-585"0"0,1-8-176 0 0,6 1-66 0 0,-4 7 25 0 0,1 0 0 0 0,0 1 0 0 0,0-1 0 0 0,0 1 0 0 0,1 0 0 0 0,-1 0 1 0 0,0 0-1 0 0,0 1 0 0 0,1-1 0 0 0,-1 1 0 0 0,0 0 0 0 0,1 0 0 0 0,-1 1 0 0 0,0-1 0 0 0,0 1 0 0 0,0 0 0 0 0,1 0 0 0 0,-1 1 0 0 0,4 1 1 0 0,8 3 177 0 0,0 1 0 0 0,0 1 0 0 0,19 12 1 0 0,-15-6-283 0 0,32 27 1 0 0,-9-5-164 0 0,-43-36 210 0 0,1 1-1 0 0,-1-1 1 0 0,1 1 0 0 0,-1-1 0 0 0,0 1 0 0 0,1 0 0 0 0,-1-1 0 0 0,0 1 0 0 0,0-1 0 0 0,1 1 0 0 0,-1 0 0 0 0,0-1 0 0 0,0 1-1 0 0,0 0 1 0 0,0-1 0 0 0,0 1 0 0 0,0-1 0 0 0,0 1 0 0 0,0 0 0 0 0,0-1 0 0 0,0 1 0 0 0,0 0 0 0 0,0-1 0 0 0,0 1-1 0 0,-1 0 1 0 0,1-1 0 0 0,0 1 0 0 0,-1 0 0 0 0,-9 16-289 0 0,7-13 172 0 0,-1-1-1 0 0,1 0 1 0 0,-1 1-1 0 0,0-1 1 0 0,1-1-1 0 0,-1 1 1 0 0,-1-1 0 0 0,1 1-1 0 0,0-1 1 0 0,0 0-1 0 0,-1-1 1 0 0,1 1-1 0 0,-1-1 1 0 0,0 0-1 0 0,1 0 1 0 0,-7 1-1 0 0,-10-1-827 0 0,1-1-1 0 0,-34-3 1 0 0,2 0-1065 0 0,40 3-489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3 8639 0 0,'0'0'656'0'0,"0"2"-456"0"0,1 3-168 0 0,0-3-32 0 0,-1 0-1 0 0,1 0 1 0 0,-1 0 0 0 0,1 0-1 0 0,-1 0 1 0 0,0 0 0 0 0,0 0-1 0 0,0 0 1 0 0,-1 0 0 0 0,1 0 0 0 0,0 1-1 0 0,-1-1 1 0 0,1 0 0 0 0,-1-1-1 0 0,-1 5 1 0 0,0 0-74 0 0,0-1 0 0 0,-1 0 0 0 0,1 0-1 0 0,-7 10 1 0 0,7-12 62 0 0,0 0-1 0 0,0-1 0 0 0,0 1 1 0 0,-1 0-1 0 0,1-1 0 0 0,-1 1 1 0 0,1-1-1 0 0,-1 0 0 0 0,0 0 1 0 0,-4 2-1 0 0,-1 2 84 0 0,-29 17 1091 0 0,31-21-1036 0 0,0 2 1 0 0,1-1-1 0 0,-1 1 0 0 0,-7 6 1 0 0,9-9-118 0 0,4 0-5 0 0,-1-1 0 0 0,0 1 0 0 0,0 0-1 0 0,0-1 1 0 0,0 1 0 0 0,0-1 0 0 0,1 1 0 0 0,-1 0 0 0 0,0 0 0 0 0,1 0 0 0 0,-1-1 0 0 0,0 1 0 0 0,1 0 0 0 0,-1 0 0 0 0,1 0 0 0 0,-1 0 0 0 0,1 0 0 0 0,-1 2 0 0 0,0-2 11 0 0,1 0 0 0 0,-1-1 1 0 0,0 1-1 0 0,1 0 0 0 0,-1 0 1 0 0,1 0-1 0 0,-1 1 0 0 0,1-1 0 0 0,-1 0 1 0 0,1 0-1 0 0,0 0 0 0 0,0 0 1 0 0,-1 0-1 0 0,1 0 0 0 0,0 1 1 0 0,0-1-1 0 0,0 0 0 0 0,0 0 1 0 0,0 0-1 0 0,1 0 0 0 0,-1 1 0 0 0,0-1 1 0 0,0 0-1 0 0,1 0 0 0 0,-1 0 1 0 0,1 0-1 0 0,-1 0 0 0 0,1 0 1 0 0,-1 0-1 0 0,1 0 0 0 0,0 0 1 0 0,-1 0-1 0 0,1 0 0 0 0,0 0 0 0 0,0 0 1 0 0,0-1-1 0 0,0 1 0 0 0,-1 0 1 0 0,1-1-1 0 0,0 1 0 0 0,0 0 1 0 0,1-1-1 0 0,-1 1 0 0 0,0-1 1 0 0,0 0-1 0 0,0 1 0 0 0,0-1 1 0 0,2 0-1 0 0,3 2 5 0 0,-1-1 0 0 0,1 0 0 0 0,0-1-1 0 0,0 0 1 0 0,0 1 0 0 0,0-2 0 0 0,0 1 0 0 0,8-2 0 0 0,-3-2 4 0 0,1 0 0 0 0,-1 0 1 0 0,1-1-1 0 0,-1 0 0 0 0,-1-1 0 0 0,1 0 1 0 0,-1-1-1 0 0,15-12 0 0 0,-19 14 51 0 0,-1 0-1 0 0,1-1 0 0 0,-1 1 1 0 0,1-1-1 0 0,-2 0 0 0 0,1 0 1 0 0,-1-1-1 0 0,0 1 0 0 0,0-1 1 0 0,-1 0-1 0 0,1 0 0 0 0,-2 0 1 0 0,1 0-1 0 0,1-11 0 0 0,-3 18-49 0 0,-1-1-1 0 0,0 0 1 0 0,0 1-1 0 0,0-1 1 0 0,0 0-1 0 0,0 1 1 0 0,0-1-1 0 0,0 0 1 0 0,0 1-1 0 0,0-1 1 0 0,0 0-1 0 0,-1 1 1 0 0,1-1-1 0 0,0 0 1 0 0,0 1-1 0 0,-1-1 1 0 0,0-1-1 0 0,0-1 170 0 0,-1 0-192 0 0,1 1-1 0 0,0-1 1 0 0,-1 1 0 0 0,1-1-1 0 0,-1 1 1 0 0,0 0 0 0 0,0 0-1 0 0,1 0 1 0 0,-2 0 0 0 0,1 0 0 0 0,0 0-1 0 0,0 1 1 0 0,0-1 0 0 0,-1 1-1 0 0,1-1 1 0 0,-4 0 0 0 0,0-1-12 0 0,2 1-63 0 0,0 1 1 0 0,0 0-1 0 0,0 0 1 0 0,-1 0-1 0 0,1 0 1 0 0,0 1-1 0 0,-1 0 1 0 0,1 0-1 0 0,-1 0 1 0 0,1 0-1 0 0,0 0 1 0 0,-1 1 0 0 0,-4 2-1 0 0,-7 0-978 0 0,1 2 1 0 0,-19 8-1 0 0,23-8-2532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87 11863 0 0,'0'0'1187'0'0,"-1"2"-1088"0"0,-6 21-89 0 0,-7 27-138 0 0,9-35 72 0 0,1-1 0 0 0,0 1 0 0 0,-3 26 0 0 0,7-28 147 0 0,1-3-22 0 0,-1-9-48 0 0,1 0 0 0 0,-1 0 0 0 0,0 0-1 0 0,0 0 1 0 0,0 0 0 0 0,0 0 0 0 0,1 0-1 0 0,-1 0 1 0 0,0-1 0 0 0,1 1 0 0 0,-1 0-1 0 0,1 0 1 0 0,-1 0 0 0 0,1 0 0 0 0,-1-1 0 0 0,1 1-1 0 0,0 0 1 0 0,-1 0 0 0 0,1-1 0 0 0,0 1-1 0 0,0 0 1 0 0,-1-1 0 0 0,1 1 0 0 0,0-1-1 0 0,0 1 1 0 0,0-1 0 0 0,0 0 0 0 0,0 1-1 0 0,0-1 1 0 0,0 0 0 0 0,0 1 0 0 0,0-1 0 0 0,0 0-1 0 0,-1 0 1 0 0,1 0 0 0 0,0 0 0 0 0,0 0-1 0 0,0 0 1 0 0,0 0 0 0 0,0 0 0 0 0,0-1-1 0 0,0 1 1 0 0,0 0 0 0 0,0-1 0 0 0,0 1-1 0 0,0 0 1 0 0,1-1 0 0 0,3-2 7 0 0,1 1-1 0 0,0-1 1 0 0,-1 0 0 0 0,0 0-1 0 0,7-6 1 0 0,-3 2-93 0 0,-1-1 0 0 0,0 0 0 0 0,0 0 0 0 0,0 0-1 0 0,-1-1 1 0 0,-1 0 0 0 0,0-1 0 0 0,0 0 0 0 0,0 0 0 0 0,-1 0 0 0 0,-1 0 0 0 0,0-1 0 0 0,0 0-1 0 0,-1 0 1 0 0,-1 0 0 0 0,1 0 0 0 0,0-13 0 0 0,-3 18 148 0 0,-6-11-18 0 0,1 10-22 0 0,3 3-38 0 0,0 1 0 0 0,0-1 0 0 0,-1 1 0 0 0,1 0 1 0 0,-1 0-1 0 0,0 0 0 0 0,0 0 0 0 0,0 0 0 0 0,0 1 1 0 0,0-1-1 0 0,-1 1 0 0 0,1 0 0 0 0,-1 0 0 0 0,0 0 1 0 0,0 1-1 0 0,1-1 0 0 0,-1 1 0 0 0,0 0 0 0 0,0 0 1 0 0,0 0-1 0 0,0 0 0 0 0,0 1 0 0 0,-5 0 0 0 0,3 0-307 0 0,1 0-1 0 0,-1 1 1 0 0,1-1 0 0 0,-1 1-1 0 0,1 1 1 0 0,-1-1-1 0 0,1 1 1 0 0,0 0-1 0 0,0 0 1 0 0,0 0-1 0 0,0 1 1 0 0,0 0-1 0 0,1 0 1 0 0,-1 0-1 0 0,1 0 1 0 0,-8 8-1 0 0,3 0-3205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14279 0 0,'0'0'1298'0'0,"1"1"-1081"0"0,3 3-231 0 0,0 0-1 0 0,0 1 1 0 0,0-1 0 0 0,-1 1-1 0 0,0 0 1 0 0,0 0 0 0 0,0 0 0 0 0,0 1-1 0 0,-1-1 1 0 0,0 0 0 0 0,0 1-1 0 0,-1 0 1 0 0,1-1 0 0 0,-1 1-1 0 0,0 6 1 0 0,1 14-110 0 0,-1 1-1 0 0,-2 29 1 0 0,-1-9 59 0 0,9 124 161 0 0,-5-150-91 0 0,1 0-1 0 0,1 0 1 0 0,0-1 0 0 0,2 1-1 0 0,1-1 1 0 0,9 21-1 0 0,-16-41-135 0 0,1 1-1 0 0,-1-1 1 0 0,0 1 0 0 0,0-1-1 0 0,1 1 1 0 0,-1-1-1 0 0,0 1 1 0 0,1-1-1 0 0,-1 1 1 0 0,0-1-1 0 0,1 0 1 0 0,-1 1 0 0 0,1-1-1 0 0,-1 0 1 0 0,0 1-1 0 0,1-1 1 0 0,-1 0-1 0 0,1 1 1 0 0,-1-1 0 0 0,1 0-1 0 0,-1 0 1 0 0,1 0-1 0 0,0 1 1 0 0,-1-1-1 0 0,1 0 1 0 0,11 0-1052 0 0</inkml:trace>
  <inkml:trace contextRef="#ctx0" brushRef="#br0" timeOffset="1">184 309 11975 0 0,'1'2'267'0'0,"7"30"-197"0"0,-1 1-1 0 0,-2-1 1 0 0,-1 1-1 0 0,-1 57 1 0 0,-3-88-470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14511 0 0,'0'0'1576'0'0,"0"13"-1576"0"0,2-1 0 0 0,2 2-816 0 0,-1 0-192 0 0,2 2-40 0 0,-2-4-4344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61 8863 0 0,'-7'16'219'0'0,"1"0"0"0"0,0 1 0 0 0,-4 24-1 0 0,-9 29 487 0 0,6-34 646 0 0,5-15-9 0 0,-19 40 0 0 0,26-59-735 0 0,-1-3-517 0 0,1 1-60 0 0,0 0-23 0 0,0 0 0 0 0,0 0 0 0 0,0-1-1 0 0,0 1 1 0 0,0 0 0 0 0,0-1 0 0 0,0 1 0 0 0,0-1 0 0 0,0 1 0 0 0,0-1 0 0 0,0 1 0 0 0,1-1 0 0 0,-1 0-1 0 0,0 1 1 0 0,0-1 0 0 0,1 0 0 0 0,-1 0 0 0 0,0 1 0 0 0,1-1 0 0 0,-1 0 0 0 0,1 0 0 0 0,-1 0 0 0 0,1 0-1 0 0,-1 0 1 0 0,1 0 0 0 0,0 0 0 0 0,-1 0 0 0 0,1 0 0 0 0,0 0 0 0 0,0 0 0 0 0,0 0 0 0 0,0-2 0 0 0,-1-7-30 0 0,0 1 0 0 0,0-1 1 0 0,2 0-1 0 0,-1 0 1 0 0,1 1-1 0 0,0-1 1 0 0,3-11-1 0 0,0 5-10 0 0,1 0 0 0 0,0 0-1 0 0,11-21 1 0 0,-10 24 3 0 0,1 1-1 0 0,0 0 0 0 0,1 0 1 0 0,1 1-1 0 0,-1 0 1 0 0,2 0-1 0 0,0 1 0 0 0,14-12 1 0 0,-20 19-2 0 0,0 0-1 0 0,0 0 1 0 0,1 0 0 0 0,-1 1 0 0 0,1 0 0 0 0,-1 0 0 0 0,1 0-1 0 0,0 0 1 0 0,-1 1 0 0 0,1 0 0 0 0,0 0 0 0 0,0 0 0 0 0,0 1-1 0 0,0-1 1 0 0,0 1 0 0 0,0 0 0 0 0,0 1 0 0 0,0-1 0 0 0,0 1-1 0 0,0 0 1 0 0,0 0 0 0 0,-1 1 0 0 0,1-1 0 0 0,0 1 0 0 0,-1 0-1 0 0,9 5 1 0 0,-8-3 27 0 0,1 0-1 0 0,-1 0 1 0 0,0 0 0 0 0,0 1-1 0 0,-1 0 1 0 0,1 0-1 0 0,-1 0 1 0 0,0 0-1 0 0,5 9 1 0 0,2 8 7 0 0,12 28 0 0 0,-11-22 0 0 0,-2 1-257 0 0,-9-23 56 0 0,1 0 0 0 0,0-1 0 0 0,0 1 0 0 0,0-1 0 0 0,1 0 0 0 0,0 0 0 0 0,0 0 0 0 0,6 9 0 0 0,2-17-6603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544 6 11631 0 0,'0'0'1282'0'0,"-3"0"-1170"0"0,-10 5-58 0 0,0 0 1 0 0,0 0-1 0 0,0 1 1 0 0,1 0-1 0 0,0 2 1 0 0,0-1 0 0 0,1 1-1 0 0,0 1 1 0 0,0 0-1 0 0,1 0 1 0 0,0 1-1 0 0,0 1 1 0 0,-11 16 0 0 0,21-27-51 0 0,-1 1 0 0 0,1-1 0 0 0,-1 1 0 0 0,1 0 1 0 0,-1-1-1 0 0,1 1 0 0 0,0 0 0 0 0,-1 0 0 0 0,1-1 0 0 0,0 1 1 0 0,-1 0-1 0 0,1 0 0 0 0,0 0 0 0 0,0-1 0 0 0,0 1 0 0 0,0 0 1 0 0,0 0-1 0 0,0 0 0 0 0,0 0 0 0 0,0-1 0 0 0,0 1 1 0 0,0 0-1 0 0,0 0 0 0 0,1 1 0 0 0,0-2-5 0 0,-1 1 0 0 0,1-1 1 0 0,0 0-1 0 0,-1 0 0 0 0,1 1 0 0 0,0-1 0 0 0,0 0 0 0 0,-1 0 0 0 0,1 0 1 0 0,0 0-1 0 0,0 0 0 0 0,0 0 0 0 0,-1 0 0 0 0,1 0 0 0 0,0 0 1 0 0,0 0-1 0 0,-1-1 0 0 0,1 1 0 0 0,0 0 0 0 0,0-1 0 0 0,6-1 5 0 0,0-1-1 0 0,-1 1 1 0 0,1-2-1 0 0,7-4 1 0 0,-2-3-47 0 0,0 0 1 0 0,-2 0-1 0 0,1-1 1 0 0,-1-1-1 0 0,-1 0 1 0 0,10-17-1 0 0,-5 8 807 0 0,-13 20-472 0 0,0 2-196 0 0,-1-1-1 0 0,0 1 0 0 0,1-1 0 0 0,-1 1 1 0 0,1-1-1 0 0,-1 1 0 0 0,1-1 1 0 0,-1 1-1 0 0,1 0 0 0 0,-1-1 1 0 0,1 1-1 0 0,-1 0 0 0 0,1-1 0 0 0,0 1 1 0 0,-1 0-1 0 0,2-1 0 0 0,1 2-56 0 0,0 1 0 0 0,0-1 0 0 0,-1 1 0 0 0,1 0 0 0 0,-1 0 0 0 0,1 0 1 0 0,-1 0-1 0 0,1 0 0 0 0,-1 0 0 0 0,0 0 0 0 0,0 1 0 0 0,0-1 0 0 0,0 1 0 0 0,-1 0 0 0 0,1-1 0 0 0,-1 1 0 0 0,0 0 0 0 0,1 0 0 0 0,-1 0 0 0 0,-1 0 0 0 0,1 0 0 0 0,1 6 0 0 0,1 10 89 0 0,0 1 0 0 0,1 28 0 0 0,-3-34-118 0 0,7 112 135 0 0,5 206 1046 0 0,-13-320-1018 0 0,-1-1 0 0 0,0 0-1 0 0,-1 0 1 0 0,0 0 0 0 0,0 0-1 0 0,-7 15 1 0 0,8-23-130 0 0,0 0-1 0 0,-1 0 1 0 0,1 0 0 0 0,-1 0-1 0 0,0 0 1 0 0,0 0-1 0 0,0-1 1 0 0,0 1-1 0 0,-1-1 1 0 0,1 1 0 0 0,-1-1-1 0 0,1 0 1 0 0,-1 0-1 0 0,0 0 1 0 0,0-1-1 0 0,0 1 1 0 0,0-1 0 0 0,0 1-1 0 0,0-1 1 0 0,0 0-1 0 0,0 0 1 0 0,-1 0-1 0 0,1-1 1 0 0,0 1 0 0 0,-6-1-1 0 0,-5 0-167 0 0,-1 0-1 0 0,0-2 0 0 0,1 0 1 0 0,-1 0-1 0 0,1-2 0 0 0,-22-7 1 0 0,-84-41-1567 0 0,71 29 1055 0 0,-93-40-2540 0 0,57 33 1546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328 110 15775 0 0,'0'0'727'0'0,"1"0"-22"0"0,0 0-707 0 0,0 0 0 0 0,-1 0 0 0 0,1 0 0 0 0,0 0 0 0 0,-1 0 0 0 0,1 0 0 0 0,-1 0 0 0 0,1 0 0 0 0,0-1 0 0 0,-1 1 0 0 0,1 0 0 0 0,-1 0 0 0 0,1 0 0 0 0,0-1 0 0 0,-1 1 0 0 0,1 0 0 0 0,-1-1 0 0 0,1 1 0 0 0,-1-1 0 0 0,1 1 0 0 0,-1 0 0 0 0,1-1 0 0 0,-1 1 0 0 0,0-1 0 0 0,1 1 0 0 0,-1-1 0 0 0,0 1 0 0 0,1-1 0 0 0,-1 1 0 0 0,0-1 0 0 0,0 0 0 0 0,1 1 0 0 0,-1-1 0 0 0,0 1 0 0 0,0-1 0 0 0,0-1 0 0 0,-3-16-657 0 0,3 17 656 0 0,-1-4-21 0 0,-1 1 0 0 0,0 0 0 0 0,0-1 0 0 0,-1 1 0 0 0,1 0 0 0 0,-1 0 0 0 0,0 0 0 0 0,0 1 0 0 0,0-1 0 0 0,0 1 0 0 0,-1-1 0 0 0,0 1 0 0 0,1 0 0 0 0,-1 0 0 0 0,0 1 0 0 0,0-1 0 0 0,-1 1 0 0 0,1 0 0 0 0,0 0 0 0 0,-1 0 0 0 0,1 1 0 0 0,-1 0 0 0 0,0-1 0 0 0,1 2 0 0 0,-1-1 0 0 0,0 0 0 0 0,-7 1 0 0 0,5 0-4 0 0,-1 0 0 0 0,0 1 0 0 0,1-1-1 0 0,-1 2 1 0 0,1-1 0 0 0,-1 1 0 0 0,1 0-1 0 0,0 1 1 0 0,-1-1 0 0 0,1 1 0 0 0,1 1-1 0 0,-1 0 1 0 0,0 0 0 0 0,1 0 0 0 0,0 0-1 0 0,-10 10 1 0 0,4 1 121 0 0,0 1 0 0 0,0 0 0 0 0,2 1-1 0 0,0 0 1 0 0,1 0 0 0 0,1 1 0 0 0,0 0 0 0 0,2 1-1 0 0,-9 37 1 0 0,15-55-63 0 0,-1 0-1 0 0,1 0 0 0 0,0-1 1 0 0,-1 1-1 0 0,1 0 0 0 0,0 0 1 0 0,0 0-1 0 0,0-1 0 0 0,0 1 1 0 0,0 0-1 0 0,0 0 0 0 0,0 0 1 0 0,0 0-1 0 0,0-1 0 0 0,0 1 1 0 0,1 0-1 0 0,-1 0 0 0 0,0 0 1 0 0,0-1-1 0 0,1 1 0 0 0,-1 0 1 0 0,0 0-1 0 0,1-1 0 0 0,-1 1 1 0 0,1 0-1 0 0,-1-1 0 0 0,1 1 1 0 0,1 0-1 0 0,-1 0-9 0 0,0-1 1 0 0,1 1-1 0 0,-1-1 1 0 0,0 0-1 0 0,1 1 1 0 0,-1-1-1 0 0,1 0 1 0 0,-1 0-1 0 0,1 0 1 0 0,-1 0-1 0 0,0-1 0 0 0,1 1 1 0 0,-1 0-1 0 0,3-1 1 0 0,3-1 14 0 0,0-1 0 0 0,0 0 0 0 0,-1 0 0 0 0,1 0 0 0 0,6-5 0 0 0,17-17-40 0 0,37-41-1 0 0,-47 45 52 0 0,1 1-1 0 0,0 0 0 0 0,47-31 1 0 0,-67 50-179 0 0,5 12 63 0 0,-4-3 32 0 0,0 0 0 0 0,0 0 0 0 0,-1 1 0 0 0,0-1 0 0 0,-1 0 0 0 0,0 1 0 0 0,0-1 0 0 0,-1 9 0 0 0,1 37 118 0 0,8-24 382 0 0,-8-29-661 0 0,0 0-1 0 0,0 0 0 0 0,0 0 0 0 0,1 0 0 0 0,-1 1 0 0 0,0-1 0 0 0,1 0 0 0 0,-1 0 1 0 0,1 0-1 0 0,-1 0 0 0 0,1 0 0 0 0,0 0 0 0 0,-1 0 0 0 0,1-1 0 0 0,0 1 0 0 0,0 0 1 0 0,0 0-1 0 0,0 0 0 0 0,1 1 0 0 0,9-8-4875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2759 0 0,'0'0'288'0'0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7 383 5183 0 0,'0'0'234'0'0,"0"-2"-10"0"0,0-8-178 0 0,-1-16 78 0 0,1 24 172 0 0,0-11 7636 0 0,-1 11-7800 0 0,-4-7 2732 0 0,5 7-2825 0 0,1 1 0 0 0,-1 0 0 0 0,0 0 1 0 0,1 0-1 0 0,-1 0 0 0 0,0-1 0 0 0,1 1 1 0 0,0 0-1 0 0,-1 0 0 0 0,1 0 0 0 0,-1 0 1 0 0,1 0-1 0 0,0 0 0 0 0,0 0 0 0 0,0 0 1 0 0,1-1-1 0 0,5-4 14 0 0,1 0 0 0 0,0 0-1 0 0,0 1 1 0 0,0 0 0 0 0,1 0 0 0 0,-1 1 0 0 0,15-5 0 0 0,-6 3-98 0 0,1 1 0 0 0,0 1 1 0 0,19-3-1 0 0,244-29 188 0 0,-208 29 120 0 0,1 4 0 0 0,97 6 0 0 0,-133-1-30 0 0,3-3-41 0 0,75-11 1 0 0,-106 11-183 0 0,97-23 257 0 0,-15 2-225 0 0,3 2 11 0 0,39-6 150 0 0,-42 9-262 0 0,-36 6 30 0 0,6 1 61 0 0,73-2 0 0 0,-32 6 7 0 0,79-1 257 0 0,-167 6-151 0 0,-1 0 0 0 0,19-4 0 0 0,35-6 133 0 0,-55 9-281 0 0,-13 2 2 0 0,1-1-1 0 0,-1 1 0 0 0,1 0 1 0 0,-1 0-1 0 0,1 0 0 0 0,-1 0 0 0 0,1 0 1 0 0,-1 0-1 0 0,1 0 0 0 0,-1 0 0 0 0,1 0 1 0 0,-1 0-1 0 0,1 1 0 0 0,-1-1 0 0 0,1 0 1 0 0,-1 0-1 0 0,1 0 0 0 0,-1 1 1 0 0,1-1-1 0 0,-1 0 0 0 0,1 0 0 0 0,-1 1 1 0 0,0-1-1 0 0,1 0 0 0 0,-1 1 0 0 0,1-1 1 0 0,-1 1-1 0 0,1 0 0 0 0,3 2-33 0 0,3 4 35 0 0,-4-4 12 0 0,-1 1-1 0 0,0-1 0 0 0,0 1 1 0 0,0 0-1 0 0,-1 0 1 0 0,1 0-1 0 0,-1 0 0 0 0,0 0 1 0 0,0 0-1 0 0,-1 0 0 0 0,1 0 1 0 0,-1 0-1 0 0,1 0 1 0 0,-1 0-1 0 0,-1 0 0 0 0,0 7 1 0 0,0 4 10 0 0,13 145 100 0 0,-2-20-12 0 0,-10-108-104 0 0,5 216 140 0 0,19 60-116 0 0,-12-111 403 0 0,-16 229 0 0 0,3-332-166 0 0,13 102 0 0 0,-1 26-28 0 0,-11-199-48 0 0,-2 1 0 0 0,0-2 0 0 0,-2 1 0 0 0,-9 35 0 0 0,12-57-127 0 0,1 1 0 0 0,-5 19-15 0 0,4-19-93 0 0,-6 11-8 0 0,3-6-8 0 0,3-5 254 0 0,-25 22 151 0 0,17-21-302 0 0,-1 0 0 0 0,0-1 0 0 0,0 0-1 0 0,0 0 1 0 0,0-1 0 0 0,0-1 0 0 0,-15-1 0 0 0,-20 2-191 0 0,-242 31 20 0 0,87 1-74 0 0,-6 1 133 0 0,119-24-12 0 0,-13 3 258 0 0,-171 0 0 0 0,84-13-250 0 0,-20-1-243 0 0,145-8 324 0 0,46 5 38 0 0,-1 1-1 0 0,-29-1 0 0 0,-7 9 63 0 0,-72 14-240 0 0,91-18-60 0 0,32-1 96 0 0,0 0 16 0 0,-3-1-115 0 0,1 0-1 0 0,0 0 0 0 0,-1 0 1 0 0,1 0-1 0 0,0-1 1 0 0,-1 1-1 0 0,1-1 0 0 0,0-1 1 0 0,0 1-1 0 0,0 0 1 0 0,1-1-1 0 0,-1 0 0 0 0,1 0 1 0 0,-1 0-1 0 0,1 0 1 0 0,0 0-1 0 0,0-1 0 0 0,0 1 1 0 0,1-1-1 0 0,-1 0 1 0 0,1 0-1 0 0,0 0 0 0 0,0 0 1 0 0,0 0-1 0 0,1 0 0 0 0,-3-9 1 0 0,2-7-1244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106 317 7831 0 0,'0'0'706'0'0,"-4"-24"-1412"0"0,6-6 726 0 0,-1 29 201 0 0,-1-1-1 0 0,0 0 0 0 0,1 1 1 0 0,-1-1-1 0 0,0 1 1 0 0,0-1-1 0 0,0 1 1 0 0,0-1-1 0 0,0 0 0 0 0,-1 1 1 0 0,1-1-1 0 0,-1-2 1 0 0,-3-4-225 0 0,1 5 148 0 0,1 1 0 0 0,-1-1 1 0 0,0 1-1 0 0,0 0 0 0 0,0 0 1 0 0,0 0-1 0 0,0 0 0 0 0,-10-4 4332 0 0,15 8-4416 0 0,0-1 0 0 0,-1 1 0 0 0,1-1-1 0 0,0 0 1 0 0,0 1 0 0 0,0-1 0 0 0,0 0-1 0 0,0 0 1 0 0,0 0 0 0 0,0 0 0 0 0,4 0 0 0 0,10 2 106 0 0,1-1 0 0 0,17-1 1 0 0,-21 0-100 0 0,0-1 0 0 0,0 1 0 0 0,0 1 0 0 0,20 6 0 0 0,0 1 31 0 0,-1-1-1 0 0,1-2 1 0 0,0-1 0 0 0,37 1-1 0 0,-41-7 42 0 0,1-1 0 0 0,51-9 0 0 0,-45 4 65 0 0,39 0-1 0 0,-60 6-188 0 0,193 1 269 0 0,-179 0-215 0 0,0-1 0 0 0,1-1 1 0 0,53-12-1 0 0,-36 5 17 0 0,45-5 266 0 0,175-6 0 0 0,-195 17-247 0 0,125-23 1 0 0,-128 15 141 0 0,90-4 112 0 0,-28 3-215 0 0,230-33 23 0 0,-293 39 36 0 0,87 5 1 0 0,5 0-153 0 0,-45-2 33 0 0,-113 3-16 0 0,-1 0-15 0 0,6 1-57 0 0,-4 0-54 0 0,15 2 127 0 0,-16-3-1 0 0,0 0-15 0 0,4 2-26 0 0,-5-1 53 0 0,0 0 54 0 0,0-1-130 0 0,0 0 0 0 0,-1 0 0 0 0,1 0 0 0 0,-1 0 0 0 0,1 0 0 0 0,-1 0 0 0 0,1 0 0 0 0,0 0 0 0 0,-1 0 0 0 0,1 0 0 0 0,-1 0 0 0 0,1 1 0 0 0,0-1 0 0 0,-1 0 0 0 0,1 0 0 0 0,-1 1 0 0 0,1-1 0 0 0,-1 0 0 0 0,1 1 0 0 0,-1-1 0 0 0,1 0 0 0 0,-1 1 0 0 0,0-1 0 0 0,1 1 0 0 0,-1-1 0 0 0,1 0 0 0 0,-1 1 0 0 0,0-1 0 0 0,1 2-1 0 0,2 1-11 0 0,-1 0-1 0 0,1 0 0 0 0,-1 0 1 0 0,0 0-1 0 0,0 1 0 0 0,0-1 1 0 0,-1 1-1 0 0,1 0 1 0 0,-1-1-1 0 0,0 1 0 0 0,0 0 1 0 0,0 0-1 0 0,0 0 0 0 0,-1 0 1 0 0,1 0-1 0 0,-2 6 0 0 0,4 16 28 0 0,15 328 180 0 0,-14-169-111 0 0,14-3-252 0 0,-5-75 255 0 0,-1 35-84 0 0,16 128 180 0 0,-3-30 162 0 0,-9-58-191 0 0,-14-159-160 0 0,-1 0 0 0 0,-1 0 1 0 0,-4 29-1 0 0,-1 60 817 0 0,6-105-525 0 0,0-6-277 0 0,-1 0 0 0 0,0-1 0 0 0,1 1 0 0 0,-1 0-1 0 0,0 0 1 0 0,0-1 0 0 0,1 1 0 0 0,-1 0 0 0 0,0 0 0 0 0,0 0 0 0 0,0-1 0 0 0,0 1 0 0 0,0 0 0 0 0,0 0 0 0 0,0 0 0 0 0,0-1 0 0 0,-1 1 0 0 0,1 0 0 0 0,0 0 0 0 0,0-1 0 0 0,-1 1-1 0 0,1 0 1 0 0,0 0 0 0 0,-1-1 0 0 0,1 1 0 0 0,-1 0 0 0 0,1-1 0 0 0,-1 1 0 0 0,1-1 0 0 0,-1 1 0 0 0,1 0 0 0 0,-1-1 0 0 0,0 1 0 0 0,1-1 0 0 0,-1 0 0 0 0,0 1 0 0 0,1-1 0 0 0,-1 1-1 0 0,0-1 1 0 0,0 0 0 0 0,1 0 0 0 0,-1 1 0 0 0,0-1 0 0 0,-1 0 0 0 0,-13 6 23 0 0,14-6-28 0 0,0 1 1 0 0,0-1 0 0 0,0 1-1 0 0,0-1 1 0 0,0 1 0 0 0,0-1-1 0 0,0 0 1 0 0,0 0 0 0 0,-1 0-1 0 0,1 1 1 0 0,0-1 0 0 0,0 0-1 0 0,0 0 1 0 0,0-1 0 0 0,-2 1-1 0 0,-14-2 63 0 0,-36-1-148 0 0,-77-20-47 0 0,99 15 72 0 0,-1 2 1 0 0,0 2-1 0 0,-38-1 0 0 0,-12 1-133 0 0,-25 1 397 0 0,46 5-266 0 0,-76 6 28 0 0,45-2-156 0 0,-127-6-1 0 0,24-2 100 0 0,-28 17 164 0 0,19-1-10 0 0,-6-7 42 0 0,-184 24-389 0 0,367-28 311 0 0,0-2 0 0 0,-45-3 0 0 0,7-1 140 0 0,35 3-210 0 0,1 1 0 0 0,0 1-1 0 0,-34 8 1 0 0,-31 6 35 0 0,90-13-18 0 0,-28-6-28 0 0,20 1 46 0 0,1-1 0 0 0,2 0 11 0 0,1 2 38 0 0,0-1-7 0 0,-17-18 48 0 0,22 19-88 0 0,-9-14 113 0 0,6 7-93 0 0,-1-13-43 0 0,2-1 1 0 0,-7-36-1 0 0,10 43 72 0 0,-67-235 196 0 0,51 197-291 0 0,-11-59 132 0 0,-20-140 0 0 0,48 244-74 0 0,-77-408 140 0 0,69 366-135 0 0,2 1 1 0 0,3-2 0 0 0,1 1-1 0 0,3 0 1 0 0,2 0 0 0 0,2 0-1 0 0,21-95 1 0 0,24-59-272 0 0,-49 202 184 0 0,4-12 156 0 0,-1 7-146 0 0,1-2-276 0 0,-1 0 0 0 0,0 0 0 0 0,0 0 0 0 0,-1 0 0 0 0,0-1 0 0 0,-1 0 0 0 0,0 1 0 0 0,0-1 0 0 0,-1-11-1 0 0,-2-26-3075 0 0,9 21 1651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79 7135 0 0,'0'0'652'0'0,"-1"-2"-540"0"0,-9-12-80 0 0,7 7 68 0 0,0-3 36 0 0,2 8-59 0 0,0 0 0 0 0,1 1 0 0 0,-1-1 0 0 0,1 0 0 0 0,-1 0 0 0 0,1 0 0 0 0,0 0 0 0 0,-1 0 0 0 0,1 0 0 0 0,0 1 0 0 0,0-1 0 0 0,1 0 0 0 0,-1 0 0 0 0,0 0 0 0 0,1 0 0 0 0,-1 0-1 0 0,1 0 1 0 0,-1 1 0 0 0,1-1 0 0 0,2-3 0 0 0,-2 2 443 0 0,-15 15 175 0 0,0 1 1 0 0,-16 20-1 0 0,-21 36-504 0 0,3 2 0 0 0,3 3 0 0 0,-51 113 0 0 0,71-140 200 0 0,-55 76 1 0 0,41-67 585 0 0,38-55-723 0 0,0 6 856 0 0,1-5 247 0 0,4-3-678 0 0,3 0-1121 0 0,200-26 594 0 0,-134 20-312 0 0,104-23 0 0 0,-175 30 163 0 0,5-2-81 0 0,0 1 1 0 0,0-1 0 0 0,0-1-1 0 0,0 1 1 0 0,0-1 0 0 0,0-1 0 0 0,8-5-1 0 0,-14 8-72 0 0,10-17-236 0 0,-8 8 370 0 0,-3-2 16 0 0,-2 1 14 0 0,-2-1 39 0 0,-1-1-40 0 0,0 2-13 0 0,-1 0 0 0 0,-1 1 11 0 0,0 2 42 0 0,7 7-36 0 0,0 1 1 0 0,0 0-1 0 0,0 0 0 0 0,0 0 0 0 0,0 0 1 0 0,0 0-1 0 0,0 0 0 0 0,0 0 0 0 0,0 0 1 0 0,0-1-1 0 0,-1 1 0 0 0,1 0 0 0 0,0 0 0 0 0,0 0 1 0 0,0 0-1 0 0,0 0 0 0 0,0 0 0 0 0,0 0 1 0 0,0 0-1 0 0,-1 0 0 0 0,1 0 0 0 0,0 0 0 0 0,0 0 1 0 0,0 0-1 0 0,0 0 0 0 0,0 0 0 0 0,0 0 1 0 0,-1 0-1 0 0,1 0 0 0 0,0 0 0 0 0,0 0 1 0 0,0 0-1 0 0,0 0 0 0 0,0 0 0 0 0,0 0 0 0 0,-1 0 1 0 0,1 0-1 0 0,0 0 0 0 0,0 0 0 0 0,0 0 1 0 0,0 0-1 0 0,0 0 0 0 0,0 1 0 0 0,0-1 1 0 0,0 0-1 0 0,-1 0 0 0 0,1 0 0 0 0,0 0 0 0 0,0 0 1 0 0,0 0-1 0 0,0 0 0 0 0,0 0 0 0 0,0 1 1 0 0,0-1-1 0 0,0 0 0 0 0,0 0 0 0 0,0 0 0 0 0,0 0 1 0 0,0 0-1 0 0,0 0 0 0 0,0 1 0 0 0,0-1 1 0 0,0 0-1 0 0,0 0 0 0 0,0 0 0 0 0,0 0 1 0 0,0 1-1 0 0,-1 18 352 0 0,4 35-475 0 0,-2-40 271 0 0,7 234 570 0 0,-10-192-1104 0 0,-2-1 1 0 0,-16 82 0 0 0,16-119-722 0 0,-2-1 0 0 0,0 0 1 0 0,-13 25-1 0 0,6-16-541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1 268 7487 0 0,'7'9'675'0'0,"0"-1"-639"0"0,0 0-1 0 0,-1 1 1 0 0,0 0 0 0 0,6 13-1 0 0,-5-3-14 0 0,0 1 0 0 0,4 23 0 0 0,-10-42-177 0 0,1 10-516 0 0,3 4 11111 0 0,-8-31-9686 0 0,1 9-746 0 0,0-31-195 0 0,2 4 255 0 0,2-64-195 0 0,-4 60-78 0 0,1 24 206 0 0,-2 3-16 0 0,-6-27-120 0 0,8 35 834 0 0,4 32-845 0 0,-2 99 248 0 0,-20 155-1 0 0,4-94-241 0 0,7-81 89 0 0,-2 34 195 0 0,10 167 1 0 0,30-62 1106 0 0,-30-246-1186 0 0,3 21 182 0 0,9 25-236 0 0,-10-43-2 0 0,5 27 48 0 0,-3-9 200 0 0,-4-20-160 0 0,3 23 32 0 0,-2-14-48 0 0,1 1-64 0 0,0 6-9 0 0,-1-12 11 0 0,0-1-1 0 0,0 1 1 0 0,0-1 0 0 0,0 1-1 0 0,5 10 1 0 0,6 15-3 0 0,-9-21-29 0 0,1-2-30 0 0,-3-4 117 0 0,0-3-48 0 0,-1 0 1 0 0,0 0-1 0 0,1 0 0 0 0,-1 0 0 0 0,0 0 1 0 0,1 0-1 0 0,-1 0 0 0 0,1 0 1 0 0,-1-1-1 0 0,1 1 0 0 0,0 0 1 0 0,-1 0-1 0 0,1 0 0 0 0,0-1 0 0 0,0 1 1 0 0,-1 0-1 0 0,1-1 0 0 0,0 1 1 0 0,0-1-1 0 0,0 1 0 0 0,0-1 0 0 0,0 1 1 0 0,0-1-1 0 0,0 1 0 0 0,0-1 1 0 0,0 0-1 0 0,0 0 0 0 0,0 1 1 0 0,0-1-1 0 0,0 0 0 0 0,0 0 0 0 0,0 0 1 0 0,0 0-1 0 0,0 0 0 0 0,0-1 1 0 0,2 1-1 0 0,6-2-29 0 0,2 1 46 0 0,2-1-31 0 0,9-3-11 0 0,-4 3 0 0 0,-11 2 0 0 0,81-2-3 0 0,0 5-1 0 0,93 14 0 0 0,-102-12 59 0 0,0-4-1 0 0,82-8 0 0 0,-37 0-78 0 0,81-14 33 0 0,-131 10 51 0 0,90 0-1 0 0,-48 12 80 0 0,122-2-150 0 0,-153-6-28 0 0,-53 3 77 0 0,-1 2 0 0 0,1 0 1 0 0,0 3-1 0 0,55 7 0 0 0,-52-4 9 0 0,0 0-1 0 0,0-2 0 0 0,0-2 1 0 0,44-5-1 0 0,118-13 71 0 0,-86 15-106 0 0,-94 3-14 0 0,13-2 142 0 0,-20 0-147 0 0,1 0 8 0 0,0-1 0 0 0,3-2-1 0 0,9 3-7 0 0,-17 1 6 0 0,5 1 2 0 0,-2 0-32 0 0,1 0 54 0 0,-2 0-40 0 0,-7 0 337 0 0,0 0-306 0 0,-1 0 0 0 0,1 0 0 0 0,0 0-1 0 0,-1-1 1 0 0,1 1 0 0 0,0 0 0 0 0,-1 0 0 0 0,1 0-1 0 0,0-1 1 0 0,-1 1 0 0 0,1 0 0 0 0,-1-1 0 0 0,1 1-1 0 0,-1 0 1 0 0,1-1 0 0 0,-1 1 0 0 0,1-1 0 0 0,-1 1-1 0 0,1-2 1 0 0,7-10 43 0 0,-7 11-24 0 0,5-30 8 0 0,-2 3-40 0 0,4-36 4 0 0,11-178 43 0 0,-25 71 13 0 0,-8 1 1 0 0,-43-207-1 0 0,32 209-60 0 0,-13-62 0 0 0,2 119-105 0 0,8 31 223 0 0,24 62-84 0 0,0 1 0 0 0,0-19 0 0 0,0 7-21 0 0,4 27-77 0 0,-1-1-150 0 0,-3-4-20 0 0,3 6 211 0 0,-2-1 14 0 0,-14 4-140 0 0,-47 11-64 0 0,-55 7 95 0 0,-657 19-199 0 0,556-33 53 0 0,-369-20-367 0 0,426 6 514 0 0,94 8 161 0 0,0 2 0 0 0,0 3 1 0 0,-68 14-1 0 0,109-14-43 0 0,-8 1-5 0 0,1 1 0 0 0,-41 15 0 0 0,69-21-23 0 0,0 1-9 0 0,-21 16-91 0 0,14-6-310 0 0,13-11 371 0 0,-5 5-797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33 6103 0 0,'0'0'548'0'0,"-1"-1"-450"0"0,-23-23 1243 0 0,23 23-800 0 0,-2-1-188 0 0,-5-2 5246 0 0,4 10-5456 0 0,0 0 0 0 0,1 1 0 0 0,-1-1 0 0 0,1 1 0 0 0,1 0 0 0 0,-1 0 0 0 0,1 0-1 0 0,0 0 1 0 0,0 9 0 0 0,-8 72 792 0 0,10-83-899 0 0,-4 108 349 0 0,21 210 0 0 0,-14-296-509 0 0,1 1 0 0 0,2-1 0 0 0,15 45 0 0 0,7-11-3407 0 0,-22-50 2476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36 7831 0 0,'0'0'594'0'0,"-7"-11"300"0"0,5 9-788 0 0,0 0-1 0 0,0 0 1 0 0,0 0-1 0 0,0 0 1 0 0,0 1-1 0 0,-1-1 1 0 0,1 0-1 0 0,0 1 1 0 0,-1 0-1 0 0,0-1 1 0 0,1 1-1 0 0,-1 0 1 0 0,1 0-1 0 0,-1 1 1 0 0,0-1-1 0 0,0 0 1 0 0,-4 1-1 0 0,2 0-63 0 0,0 0 1 0 0,0 1-1 0 0,0-1 0 0 0,0 1 1 0 0,0 0-1 0 0,0 1 0 0 0,0-1 0 0 0,0 1 1 0 0,-5 3-1 0 0,-3 2-15 0 0,0 1 0 0 0,0 0 1 0 0,1 1-1 0 0,0 0 0 0 0,-19 21 1 0 0,17-14 125 0 0,1 1 0 0 0,0 0 0 0 0,2 1 0 0 0,0 1 0 0 0,0-1 0 0 0,-13 38 0 0 0,15-30 106 0 0,0 1 1 0 0,2 0-1 0 0,1 1 0 0 0,-4 48 1 0 0,9-67-189 0 0,1 1 1 0 0,0-1 0 0 0,1 0 0 0 0,0 0-1 0 0,0 0 1 0 0,1 0 0 0 0,0 0 0 0 0,1 0-1 0 0,-1-1 1 0 0,8 14 0 0 0,-8-18-30 0 0,0 0-1 0 0,1 0 1 0 0,0 0 0 0 0,0 0-1 0 0,0-1 1 0 0,0 1 0 0 0,0-1-1 0 0,1 0 1 0 0,0 0 0 0 0,0 0 0 0 0,-1 0-1 0 0,2 0 1 0 0,-1-1 0 0 0,0 0-1 0 0,0 0 1 0 0,1 0 0 0 0,-1-1-1 0 0,1 1 1 0 0,0-1 0 0 0,-1 0 0 0 0,9 1-1 0 0,2-1 114 0 0,-1-1-1 0 0,1 0 1 0 0,0-1 0 0 0,0-1-1 0 0,0 0 1 0 0,0-1-1 0 0,27-9 1 0 0,-32 9-110 0 0,0-1 0 0 0,-1-1 0 0 0,1 0 1 0 0,-1 0-1 0 0,0-1 0 0 0,0 0 0 0 0,-1 0 0 0 0,0-1 1 0 0,0 0-1 0 0,-1 0 0 0 0,0-1 0 0 0,7-9 0 0 0,-2 0 43 0 0,-2 0-1 0 0,0 0 1 0 0,-1-1-1 0 0,0 0 1 0 0,-2-1-1 0 0,11-39 1 0 0,-15 45-38 0 0,-1 0 0 0 0,0 0 1 0 0,-1-1-1 0 0,-1 1 0 0 0,0-1 0 0 0,-1 1 1 0 0,-1 0-1 0 0,0-1 0 0 0,0 1 1 0 0,-1 0-1 0 0,-8-19 0 0 0,8 24-96 0 0,0 1 0 0 0,-1-1 0 0 0,-1 1 0 0 0,1 0 0 0 0,-1 1 0 0 0,0-1 0 0 0,0 1-1 0 0,-1 0 1 0 0,0 0 0 0 0,0 0 0 0 0,-1 1 0 0 0,1 0 0 0 0,-1 0 0 0 0,0 1 0 0 0,-1 0 0 0 0,1 0 0 0 0,-1 0 0 0 0,1 1-1 0 0,-1 1 1 0 0,0-1 0 0 0,0 1 0 0 0,0 0 0 0 0,0 1 0 0 0,-1 0 0 0 0,1 0 0 0 0,0 1 0 0 0,-15 1 0 0 0,5 1-439 0 0,-16 3-4665 0 0,17-1-21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21 119 6103 0 0,'0'0'458'0'0,"-1"-2"-313"0"0,-4-8-116 0 0,3 6 233 0 0,-1-1 0 0 0,2 0 0 0 0,-1 0 0 0 0,0 0 0 0 0,1 0-1 0 0,0 0 1 0 0,0 0 0 0 0,1 0 0 0 0,-1 0 0 0 0,1 0-1 0 0,0-1 1 0 0,1-8 0 0 0,1-4 505 0 0,-2 16-226 0 0,0-10 3810 0 0,22 954-4326 0 0,-13-841-1931 0 0,0-123-818 0 0,-3 10 1865 0 0,2-11-452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516 270 8639 0 0,'0'0'1687'0'0,"0"-2"-1558"0"0,-1-4 56 0 0,2 0 0 0 0,-1 0-1 0 0,0 0 1 0 0,1 0-1 0 0,0 0 1 0 0,4-10 0 0 0,-3 9-32 0 0,0 0 0 0 0,0-1 0 0 0,-1 1 0 0 0,0 0 0 0 0,-1-1 0 0 0,0-13 0 0 0,-1 9 87 0 0,0 1-1 0 0,1-1 0 0 0,0 1 0 0 0,1 0 1 0 0,0-1-1 0 0,1 1 0 0 0,0 0 0 0 0,1 0 1 0 0,0 0-1 0 0,5-12 0 0 0,-7 21-164 0 0,0 0-20 0 0,1-6-59 0 0,-2 6 146 0 0,-12 25 50 0 0,-30 51 32 0 0,-80 107 0 0 0,119-176-224 0 0,-62 77 113 0 0,-99 96-1 0 0,98-108-81 0 0,-12 13 1489 0 0,101-71-1130 0 0,-12-11-305 0 0,1 0 1 0 0,-1-1 0 0 0,0 0-1 0 0,1-1 1 0 0,-1 0 0 0 0,0 0-1 0 0,13-4 1 0 0,18-2-46 0 0,377-35 525 0 0,-296 32-329 0 0,211-26 30 0 0,-264 22-440 0 0,-68 14 78 0 0,-2 0-60 0 0,1 0 95 0 0,-1 0 0 0 0,0 0 1 0 0,1 0-1 0 0,-1 0 1 0 0,0 0-1 0 0,0 0 1 0 0,1 0-1 0 0,-1 0 0 0 0,0 0 1 0 0,1 0-1 0 0,-1 0 1 0 0,0 0-1 0 0,1 0 1 0 0,-1 0-1 0 0,0 0 0 0 0,1 0 1 0 0,-1 0-1 0 0,0-1 1 0 0,0 1-1 0 0,1 0 1 0 0,-1 0-1 0 0,0 0 0 0 0,0 0 1 0 0,1-1-1 0 0,-1 1 1 0 0,0 0-1 0 0,0 0 1 0 0,0-1-1 0 0,1 1 0 0 0,-1 0 1 0 0,0 0-1 0 0,0-1 1 0 0,0 1-1 0 0,0 0 1 0 0,0-1-1 0 0,0 1 0 0 0,1 0 1 0 0,-1-1-1 0 0,0 1 1 0 0,0-1-1 0 0,2-13-1953 0 0,-1-9 523 0 0,-5-2-12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1 164 2991 0 0,'0'0'134'0'0,"2"1"-6"0"0,5 1-112 0 0,6-2-886 0 0,-12 0 1095 0 0,-1-1-1 0 0,1 1 1 0 0,0-1-1 0 0,0 1 0 0 0,0-1 1 0 0,-1 1-1 0 0,1-1 0 0 0,0 1 1 0 0,-1-1-1 0 0,1 0 0 0 0,0 0 1 0 0,-1 1-1 0 0,1-1 1 0 0,-1 0-1 0 0,1 0 0 0 0,-1 1 1 0 0,1-1-1 0 0,-1 0 0 0 0,0 0 1 0 0,1 0-1 0 0,0-3 2400 0 0,-1 2-2453 0 0,1-6-86 0 0,-1 5-21 0 0,0 1 0 0 0,1-6 6 0 0,0 6 148 0 0,1-17 3722 0 0,-2 16-3879 0 0,1 1 0 0 0,0-1 0 0 0,0 0 0 0 0,0 1 0 0 0,1-1 0 0 0,-1 1 0 0 0,0-1 0 0 0,1 1 0 0 0,0-1 0 0 0,0 1 0 0 0,2-3 0 0 0,-3 4 67 0 0,16-30 1802 0 0,-17 31-1913 0 0,1-1 34 0 0,0 0 0 0 0,0 0 0 0 0,0 0 0 0 0,-1 0 0 0 0,1 0 1 0 0,0 0-1 0 0,-1 0 0 0 0,1 0 0 0 0,-1 0 0 0 0,1-1 0 0 0,-1 1 0 0 0,1 0 0 0 0,-1 0 0 0 0,0 0 0 0 0,0-1 0 0 0,0 1 1 0 0,1 0-1 0 0,-1 0 0 0 0,0 0 0 0 0,0-1 0 0 0,-1 1 0 0 0,1 0 0 0 0,0 0 0 0 0,0-1 0 0 0,-1 1 0 0 0,1 0 1 0 0,0 0-1 0 0,-1 0 0 0 0,1 0 0 0 0,-2-2 0 0 0,1 1 873 0 0,-2 8-957 0 0,1 0 38 0 0,0 0 0 0 0,0 1-1 0 0,1-1 1 0 0,0 0 0 0 0,0 1 0 0 0,0-1-1 0 0,1 8 1 0 0,4 55-12 0 0,-2-44 10 0 0,6 123-61 0 0,-20 265 0 0 0,6-359-224 0 0,2-28-581 0 0,2-1 0 0 0,0 0 0 0 0,2 0 0 0 0,4 37 0 0 0,1-40-352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31 123 15775 0 0,'-1'-2'727'0'0,"-26"-117"524"0"0,27 117-1321 0 0,0 17-62 0 0,-3 159 801 0 0,7 198 670 0 0,-1-296-1231 0 0,-3-49-53 0 0,1 0 0 0 0,2 1 1 0 0,0-1-1 0 0,9 31 0 0 0,-5-50-2624 0 0,-7-8 2479 0 0,0 0 1 0 0,1 0-1 0 0,-1 0 1 0 0,0-1-1 0 0,1 1 1 0 0,-1 0-1 0 0,1 0 1 0 0,-1 0-1 0 0,0 0 1 0 0,1 0-1 0 0,-1-1 1 0 0,0 1 0 0 0,1 0-1 0 0,-1 0 1 0 0,0 0-1 0 0,1-1 1 0 0,-1 1-1 0 0,0 0 1 0 0,0 0-1 0 0,1-1 1 0 0,-1 1-1 0 0,0 0 1 0 0,0-1-1 0 0,0 1 1 0 0,1 0 0 0 0,-1-1-1 0 0,0 1 1 0 0,0 0-1 0 0,0-1 1 0 0,0 1-1 0 0,0-1 1 0 0,0 1-1 0 0,0 0 1 0 0,0-1-1 0 0,0 1 1 0 0,0-1-1 0 0,0 1 1 0 0,7-26-1574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45 238 7367 0 0,'0'0'2519'0'0,"-6"-11"-1942"0"0,-11-32 1126 0 0,16 41-1510 0 0,0-12 695 0 0,-1-2 218 0 0,2 10-537 0 0,-1-1 0 0 0,0 1 0 0 0,0 0 0 0 0,-1-1 0 0 0,-3-8 0 0 0,-1-6 722 0 0,5 19-942 0 0,0-2-283 0 0,8-13 82 0 0,-7 17-148 0 0,1-5 30 0 0,5-1 91 0 0,3-2-102 0 0,0 2-8 0 0,0 3 42 0 0,-5 2 1 0 0,2-2-54 0 0,-3 1-43 0 0,5-1 43 0 0,-7 2 53 0 0,1 0 11 0 0,9-2-10 0 0,-2 0-54 0 0,-7 2 74 0 0,0 1-20 0 0,5-3-54 0 0,-5 2-11 0 0,12-7-146 0 0,-13 8 68 0 0,-1-1-1 0 0,1 1 0 0 0,0 0 0 0 0,-1 0 1 0 0,1-1-1 0 0,0 1 0 0 0,0 0 1 0 0,0 0-1 0 0,-1 0 0 0 0,1 0 0 0 0,0 0 1 0 0,0 0-1 0 0,-1 0 0 0 0,1 0 0 0 0,0 0 1 0 0,0 0-1 0 0,-1 1 0 0 0,1-1 1 0 0,0 0-1 0 0,0 0 0 0 0,-1 1 0 0 0,1-1 1 0 0,0 1-1 0 0,-1-1 0 0 0,2 1 1 0 0,9 24-3426 0 0,-8-10-1812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243 214 5639 0 0,'0'0'878'0'0,"0"-12"88"0"0,-6-13 201 0 0,3 15-599 0 0,0 0 1 0 0,1-1 0 0 0,0 1 0 0 0,1-1-1 0 0,0 0 1 0 0,1 1 0 0 0,1-14-1 0 0,0 20-468 0 0,-1 1 0 0 0,1-1 0 0 0,0 0-1 0 0,1 0 1 0 0,-1 1 0 0 0,0-1 0 0 0,1 0-1 0 0,0 1 1 0 0,0 0 0 0 0,0-1 0 0 0,0 1 0 0 0,1 0-1 0 0,-1 0 1 0 0,1 0 0 0 0,0 0 0 0 0,-1 1-1 0 0,1-1 1 0 0,1 1 0 0 0,-1-1 0 0 0,0 1-1 0 0,1 0 1 0 0,-1 1 0 0 0,1-1 0 0 0,-1 0 0 0 0,1 1-1 0 0,0 0 1 0 0,-1 0 0 0 0,1 0 0 0 0,0 0-1 0 0,0 1 1 0 0,7-1 0 0 0,-2 1-113 0 0,-1 0 0 0 0,1 0-1 0 0,-1 1 1 0 0,1 0 0 0 0,-1 1 0 0 0,1 0 0 0 0,-1 0-1 0 0,0 1 1 0 0,0 0 0 0 0,0 0 0 0 0,0 0 0 0 0,0 1-1 0 0,11 9 1 0 0,-13-8 3 0 0,0 0 0 0 0,-1 0 0 0 0,1 1 0 0 0,-1 0-1 0 0,-1 0 1 0 0,1 1 0 0 0,-1-1 0 0 0,0 1 0 0 0,0 0-1 0 0,4 13 1 0 0,-3-5-6 0 0,0 1 0 0 0,-2-1 0 0 0,0 1 0 0 0,2 21 0 0 0,-5-8-12 0 0,-1 0 0 0 0,-2 0-1 0 0,-7 37 1 0 0,6-46 43 0 0,-1-1-1 0 0,0 0 1 0 0,-2 0 0 0 0,0-1 0 0 0,-1 0 0 0 0,-1 0-1 0 0,0 0 1 0 0,-2-1 0 0 0,0-1 0 0 0,-1 0-1 0 0,0-1 1 0 0,-19 19 0 0 0,-3-7 175 0 0,-1-1 1 0 0,-1-1-1 0 0,-70 35 1 0 0,71-41-190 0 0,-3 0-58 0 0,24-13 109 0 0,0 1 1 0 0,1 0 0 0 0,-1 2 0 0 0,-19 15-1 0 0,32-23 612 0 0,0 0-646 0 0,1-1 0 0 0,0 0 0 0 0,-1 1 0 0 0,1-1 0 0 0,0 1 0 0 0,0-1 0 0 0,0 0 0 0 0,-1 1 0 0 0,1-1 0 0 0,0 1 0 0 0,0-1 0 0 0,0 1-1 0 0,0-1 1 0 0,0 1 0 0 0,0-1 0 0 0,0 1 0 0 0,0-1 0 0 0,0 0 0 0 0,0 1 0 0 0,0-1 0 0 0,0 1 0 0 0,0-1 0 0 0,0 1 0 0 0,0-1 0 0 0,0 1 0 0 0,1-1 0 0 0,-1 1 0 0 0,0-1 0 0 0,0 0-1 0 0,1 1 1 0 0,-1-1 0 0 0,0 1 0 0 0,1-1 0 0 0,-1 0 0 0 0,0 1 0 0 0,1-1 0 0 0,-1 0 0 0 0,0 0 0 0 0,1 1 0 0 0,-1-1 0 0 0,0 0 0 0 0,1 0 0 0 0,-1 1 0 0 0,1-1 0 0 0,0 0 0 0 0,20 6 207 0 0,1-1 0 0 0,-1-1 0 0 0,1 0 0 0 0,40-1 1 0 0,93-8 325 0 0,-97 1-390 0 0,8-2 138 0 0,88-21 0 0 0,-21 3-129 0 0,-129 23-254 0 0,1-1 1 0 0,-1 1-1 0 0,1-1 0 0 0,-1 0 0 0 0,5-3 0 0 0,5-2-941 0 0,-12 7 652 0 0,6-2-302 0 0,1-2-1285 0 0,-2 4-2738 0 0,8 1 2524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0:29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43 10247 0 0,'0'0'1848'0'0,"-8"-11"-1184"0"0,4 6 160 0 0,1 1 0 0 0,-1 0 0 0 0,0 0 0 0 0,-1 0 0 0 0,1 1 0 0 0,-7-4 0 0 0,5 23-696 0 0,-1 12-109 0 0,1 2 0 0 0,1-1-1 0 0,-1 38 1 0 0,1-17 36 0 0,-8 66 285 0 0,4 1 1 0 0,12 184 0 0 0,-1-284-215 0 0,1-2 0 0 0,5 21 0 0 0,-7-36-200 0 0,-1 1 0 0 0,0-1 0 0 0,0 1 0 0 0,0-1 1 0 0,0 0-1 0 0,0 1 0 0 0,1-1 0 0 0,-1 1 0 0 0,0-1 1 0 0,0 0-1 0 0,1 1 0 0 0,-1-1 0 0 0,0 1 0 0 0,1-1 1 0 0,-1 0-1 0 0,0 0 0 0 0,1 1 0 0 0,-1-1 0 0 0,1 0 1 0 0,-1 1-1 0 0,1-1 0 0 0,-1 0 0 0 0,0 0 0 0 0,1 0 1 0 0,-1 0-1 0 0,1 1 0 0 0,-1-1 0 0 0,1 0 0 0 0,-1 0 1 0 0,1 0-1 0 0,-1 0 0 0 0,1 0 0 0 0,-1 0 0 0 0,1 0 1 0 0,-1 0-1 0 0,0 0 0 0 0,1 0 0 0 0,-1-1 0 0 0,1 1 1 0 0,-1 0-1 0 0,1 0 0 0 0,-1 0 0 0 0,1-1 0 0 0,-1 1 1 0 0,1-1-1 0 0,10-7-1077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8639 0 0,'0'0'780'0'0,"1"-2"-640"0"0,30-83 1810 0 0,-30 83-1636 0 0,-1 0 6 0 0,7-27 1724 0 0,-7 25-594 0 0,-4 17-1264 0 0,2 1-112 0 0,1 0 0 0 0,0 1-1 0 0,1-1 1 0 0,3 26 0 0 0,-1 10 125 0 0,13 344 1297 0 0,-10-327-1301 0 0,4 49 12 0 0,24 490 1808 0 0,-12-292-1554 0 0,-6 527 1369 0 0,-15-764-1602 0 0,11 144 197 0 0,-1 0-71 0 0,-5-6 120 0 0,41 264 1 0 0,-32-402-476 0 0,-6-40 156 0 0,3 49 0 0 0,-9-10 31 0 0,-2-44-70 0 0,1 0 1 0 0,1-1-1 0 0,2 1 1 0 0,9 32-1 0 0,12 59 3 0 0,-13-64-236 0 0,-12-57 285 0 0,-16 0-962 0 0,13-1 742 0 0,1-1-1 0 0,0 0 1 0 0,-1 0-1 0 0,1 1 1 0 0,0-1-1 0 0,-1 0 1 0 0,1-1 0 0 0,0 1-1 0 0,-1 0 1 0 0,-1-2-1 0 0,-4 0-549 0 0,0-1-1 0 0,1-1 1 0 0,0 0-1 0 0,0 0 1 0 0,0 0-1 0 0,-12-10 1 0 0,14 10 294 0 0,-25-17-1387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34 304 6911 0 0,'0'0'623'0'0,"-1"-2"-514"0"0,-2-5-77 0 0,3 5 70 0 0,-11 0 193 0 0,11 2-295 0 0,-1-1 1 0 0,1 1 0 0 0,0 0 0 0 0,-1 0-1 0 0,1 0 1 0 0,-1 0 0 0 0,1-1-1 0 0,-1 1 1 0 0,1 0 0 0 0,0 0-1 0 0,-1 0 1 0 0,1 0 0 0 0,-1 0-1 0 0,1 0 1 0 0,-1 0 0 0 0,1 0 0 0 0,-1 1-1 0 0,1-1 1 0 0,-1 0 0 0 0,1 0-1 0 0,0 0 1 0 0,-1 0 0 0 0,1 1-1 0 0,-1-1 1 0 0,1 0 0 0 0,0 0-1 0 0,-1 1 1 0 0,1-1 0 0 0,0 0 0 0 0,-1 1-1 0 0,1-1 1 0 0,0 0 0 0 0,-1 1-1 0 0,1-1 1 0 0,0 0 0 0 0,0 1-1 0 0,-1 0 1 0 0,0 0 99 0 0,1 0-83 0 0,0-1 0 0 0,-1 0 1 0 0,1 0-1 0 0,0 0 0 0 0,0 1 0 0 0,0-1 1 0 0,0 0-1 0 0,0 0 0 0 0,-1 0 0 0 0,1 1 1 0 0,0-1-1 0 0,0 0 0 0 0,0 0 0 0 0,0 1 0 0 0,0-1 1 0 0,0 0-1 0 0,0 0 0 0 0,0 1 0 0 0,0-1 1 0 0,0 0-1 0 0,0 0 0 0 0,0 1 0 0 0,0-1 0 0 0,0 0 1 0 0,0 0-1 0 0,0 1 0 0 0,0-1 0 0 0,0 0 1 0 0,0 0-1 0 0,0 1 0 0 0,0-1 0 0 0,1 0 1 0 0,-1 0-1 0 0,0 0 0 0 0,0 1 0 0 0,0-1 0 0 0,6 12 611 0 0,-6-11-602 0 0,3 2 138 0 0,0 1 0 0 0,1-1 0 0 0,0 0 0 0 0,-1 0 0 0 0,1-1 0 0 0,0 1-1 0 0,0-1 1 0 0,0 1 0 0 0,1-1 0 0 0,-1-1 0 0 0,0 1 0 0 0,1 0 0 0 0,-1-1 0 0 0,7 1 0 0 0,9 1 516 0 0,41 1-1 0 0,-51-3-487 0 0,177-6 1500 0 0,-75 0-1484 0 0,223-21 240 0 0,-86 3-330 0 0,-197 20-86 0 0,277-22 149 0 0,165-7-119 0 0,-292 23 217 0 0,73 2 320 0 0,20-1-464 0 0,285-17 497 0 0,-402 20-621 0 0,45-3-12 0 0,192 7 136 0 0,-302 4-142 0 0,36 2 17 0 0,-25 0 42 0 0,140-12 0 0 0,143-62 218 0 0,-359 56-301 0 0,76-31 0 0 0,-24 6 20 0 0,-78 29 133 0 0,-17 7-136 0 0,0 0 0 0 0,0 0 0 0 0,0 0 0 0 0,0 0 0 0 0,0 1 1 0 0,1 0-1 0 0,-1 0 0 0 0,1 1 0 0 0,-1-1 0 0 0,0 1 0 0 0,1 0 0 0 0,-1 1 0 0 0,1-1 0 0 0,-1 1 1 0 0,0 0-1 0 0,1 1 0 0 0,7 2 0 0 0,-11-3 14 0 0,0-1 0 0 0,0 1 0 0 0,0 0 0 0 0,0 0 0 0 0,0 0 0 0 0,-1 0 0 0 0,1 1 0 0 0,0-1 0 0 0,0 0 1 0 0,-1 1-1 0 0,1 0 0 0 0,-1-1 0 0 0,1 1 0 0 0,-1 0 0 0 0,0-1 0 0 0,0 1 0 0 0,2 4 0 0 0,1 3 148 0 0,-1 0 1 0 0,0 1-1 0 0,2 9 0 0 0,-3-11-167 0 0,4 19 93 0 0,1 31 0 0 0,-4-33 110 0 0,9 41 1 0 0,13 43 108 0 0,11 127 0 0 0,-19-109-248 0 0,109 905 96 0 0,-117-926 71 0 0,32 333 861 0 0,35-6 63 0 0,0-27-630 0 0,-31 4-221 0 0,-40-322-33 0 0,-5 0 1 0 0,-18 154-1 0 0,2-37 57 0 0,1 2 54 0 0,4-56 384 0 0,11-150-694 0 0,-1 3-74 0 0,0-1-1 0 0,1 1 0 0 0,-1-1 1 0 0,-1 0-1 0 0,1 0 1 0 0,0 1-1 0 0,-1-1 0 0 0,0 0 1 0 0,-3 5-1 0 0,4-7-42 0 0,-13 9-57 0 0,-3 3 167 0 0,-34 2-33 0 0,-1-2-1 0 0,0-3 0 0 0,-1-2 1 0 0,-68 2-1 0 0,-217-14-127 0 0,-30-17-428 0 0,-139-5-2 0 0,-37 0 97 0 0,128 8 464 0 0,317 16 32 0 0,-411-2-214 0 0,105 3-116 0 0,-13-14 154 0 0,100 18 60 0 0,287-2 61 0 0,-442 35 170 0 0,235 4-131 0 0,146-22-24 0 0,-114 24-8 0 0,156-34 99 0 0,-61 4 0 0 0,52-7-84 0 0,-135 3-4797 0 0,169-10 3503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5063 0 0,'0'0'232'0'0,"11"-3"32"0"0,0 0-264 0 0,-2 2 18 0 0,-7 0 436 0 0,-2 1-371 0 0,1 0 0 0 0,0 0-1 0 0,-1 0 1 0 0,1 0 0 0 0,-1-1 0 0 0,1 1-1 0 0,-1 0 1 0 0,1 0 0 0 0,-1-1-1 0 0,1 1 1 0 0,-1 0 0 0 0,1-1-1 0 0,-1 1 1 0 0,1 0 0 0 0,-1-1-1 0 0,1 1 1 0 0,-1-1 0 0 0,0 1-1 0 0,1-1 1 0 0,-1 1 0 0 0,0-1-1 0 0,0 1 1 0 0,1-1 0 0 0,-1 1 0 0 0,0-1-1 0 0,0 0 1 0 0,6-19 2788 0 0,-5 16-2651 0 0,-1 1 0 0 0,0-1 0 0 0,0 0 0 0 0,-1 1-1 0 0,1-1 1 0 0,-2-4 0 0 0,-5-36 731 0 0,7 40-1021 0 0,2-5 13 0 0,2 0 57 0 0,-2 8-19 0 0,-1 0 1 0 0,0 0-1 0 0,0 0 1 0 0,1 0-1 0 0,-1 0 1 0 0,1 0-1 0 0,-1 0 1 0 0,1 0-1 0 0,-1 0 1 0 0,1 1-1 0 0,-1-1 1 0 0,1 1-1 0 0,0-1 1 0 0,-1 1-1 0 0,1 0 1 0 0,0-1-1 0 0,2 1 1 0 0,32 1-76 0 0,-30-1 232 0 0,200 21 1077 0 0,-115-9-909 0 0,124 0 1 0 0,32-13-294 0 0,93-2-16 0 0,107-4-89 0 0,-114 4 32 0 0,245-2 263 0 0,-340 8 36 0 0,150-3 463 0 0,-173-3-481 0 0,178-8 262 0 0,-153-2-319 0 0,426-17 643 0 0,-252 24-522 0 0,-153 9 635 0 0,-259-3-856 0 0,-2 0-77 0 0,0 0-1 0 0,1 0 0 0 0,-1 0 1 0 0,0 0-1 0 0,1 0 0 0 0,-1 0 1 0 0,0 0-1 0 0,1 0 0 0 0,-1 1 1 0 0,0-1-1 0 0,1-1 0 0 0,-1 1 1 0 0,0 0-1 0 0,1 0 1 0 0,-1 0-1 0 0,1 0 0 0 0,-1 0 1 0 0,0 0-1 0 0,1 0 0 0 0,-1 0 1 0 0,0-1-1 0 0,0 1 0 0 0,1 0 1 0 0,-1 0-1 0 0,0 0 0 0 0,1-1 1 0 0,-1 1-1 0 0,0 0 1 0 0,1-1-1 0 0,-3-3-276 0 0,0-1 0 0 0,0 1 1 0 0,-1-1-1 0 0,1 1 0 0 0,-1 0 0 0 0,0 0 0 0 0,0 0 1 0 0,0 0-1 0 0,-1 1 0 0 0,0-1 0 0 0,1 1 1 0 0,-1 0-1 0 0,0 0 0 0 0,0 0 0 0 0,-1 0 1 0 0,1 1-1 0 0,-8-3 0 0 0,-12-2-1085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7943 0 0,'0'0'3987'0'0,"11"-8"-3211"0"0,3 2-717 0 0,1-1 0 0 0,0 2 0 0 0,0 0 0 0 0,1 1 1 0 0,-1 1-1 0 0,1 0 0 0 0,0 1 0 0 0,0 1 0 0 0,0 0 0 0 0,-1 1 0 0 0,29 4 0 0 0,284 6 534 0 0,-172-10-418 0 0,386 7 1097 0 0,118-22-368 0 0,-146 7-152 0 0,-241 6-587 0 0,40-2 134 0 0,-2-6-94 0 0,103-6 49 0 0,-166 5-143 0 0,51-4 378 0 0,0 7-172 0 0,7-1 131 0 0,-100-1 5 0 0,-141 7-351 0 0,26 2 141 0 0,-44 2-141 0 0,85-11 1 0 0,-129 10-60 0 0,6-1-33 0 0,-1-1-32 0 0,-7 2-48 0 0,0 0 1 0 0,-1 0-1 0 0,1-1 1 0 0,0 1-1 0 0,0 0 1 0 0,-1-1-1 0 0,1 1 1 0 0,0-1-1 0 0,-1 1 1 0 0,1-1-1 0 0,0 1 1 0 0,-1-1-1 0 0,1 1 1 0 0,-1-1-1 0 0,1 1 1 0 0,0-1-1 0 0,-1 0 1 0 0,0 1-1 0 0,1-1 1 0 0,-1 0-1 0 0,1 1 1 0 0,-1-1-1 0 0,0 0 1 0 0,0 0-1 0 0,1 1 1 0 0,-1-1-1 0 0,0 0 1 0 0,0-1-1 0 0,0 0-138 0 0,0 0 0 0 0,0 0-1 0 0,-1-1 1 0 0,1 1-1 0 0,-1 0 1 0 0,0 0 0 0 0,0 0-1 0 0,-1-3 1 0 0,-7-9-847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59 208 4031 0 0,'0'-7'94'0'0,"1"2"-83"0"0,-1 0-1 0 0,1 0 1 0 0,0 0-1 0 0,0 0 1 0 0,0 1-1 0 0,1-1 1 0 0,0 0-1 0 0,3-6 0 0 0,-4 9-266 0 0,2-5 389 0 0,0 1-1 0 0,-1-1 0 0 0,1 0 0 0 0,1-12 1 0 0,-4 10 763 0 0,1 0 1 0 0,-1 0 0 0 0,-1 0 0 0 0,0 0-1 0 0,0 0 1 0 0,-1 0 0 0 0,0 0 0 0 0,-5-13-1 0 0,7 20-502 0 0,0 2-315 0 0,0 0 0 0 0,0 0 1 0 0,0-1-1 0 0,0 1 1 0 0,0 0-1 0 0,0-1 0 0 0,0 1 1 0 0,0 0-1 0 0,-1 0 0 0 0,1-1 1 0 0,0 1-1 0 0,0 0 1 0 0,0-1-1 0 0,0 1 0 0 0,0 0 1 0 0,-1 0-1 0 0,1 0 1 0 0,0-1-1 0 0,0 1 0 0 0,0 0 1 0 0,-1 0-1 0 0,1 0 1 0 0,0-1-1 0 0,0 1 0 0 0,0 0 1 0 0,-1 0-1 0 0,1 0 0 0 0,0 0 1 0 0,-1 0-1 0 0,1-1 1 0 0,0 1-1 0 0,0 0 0 0 0,-1 0 1 0 0,1 0-1 0 0,0 0 1 0 0,-1 0-1 0 0,-4 6-60 0 0,0 1-1 0 0,0 0 1 0 0,1 0-1 0 0,-1 0 1 0 0,2 1-1 0 0,-1-1 1 0 0,1 1 0 0 0,0 0-1 0 0,1-1 1 0 0,-3 14-1 0 0,-2 15-48 0 0,-1 39-1 0 0,6-52 89 0 0,-6 80 67 0 0,9 133-1 0 0,25 105 226 0 0,-19-265-295 0 0,39 458 699 0 0,56 570 138 0 0,-33-603 743 0 0,-57-425-1382 0 0,62 366 1217 0 0,-46-282-1049 0 0,81 303 454 0 0,-75-334-948 0 0,1-4 266 0 0,21 89 22 0 0,-53-186-210 0 0,-2-19 70 0 0,0-1 0 0 0,0 0 0 0 0,1 1 0 0 0,4 11 0 0 0,-6-19-149 0 0,-14-14-364 0 0,-5-9-1344 0 0,-25-33 0 0 0,26 30-456 0 0,4 8 863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33 223 7943 0 0,'-8'-19'406'0'0,"2"-2"-1"0"0,-9-38 1 0 0,13 47-192 0 0,1 1 0 0 0,1-1 0 0 0,0 1 0 0 0,0-1 0 0 0,1 1 0 0 0,5-23 0 0 0,-4 31-188 0 0,1-14 209 0 0,-2 17-175 0 0,0 0 0 0 0,0 0 0 0 0,0 1 0 0 0,1-1 0 0 0,-1 1 0 0 0,0-1 0 0 0,0 1 0 0 0,0-1 0 0 0,0 1 0 0 0,0 0 0 0 0,0-1 0 0 0,0 1 0 0 0,-1 0 0 0 0,1 0 0 0 0,1 1 0 0 0,-1-1-80 0 0,5 11 317 0 0,0-1 1 0 0,-2 2-1 0 0,1-1 0 0 0,-1 0 0 0 0,-1 1 0 0 0,-1 0 0 0 0,3 24 0 0 0,1 2 346 0 0,40 279 2205 0 0,5 27-2298 0 0,90 398 468 0 0,-82-369-694 0 0,-20-116-277 0 0,87 598 350 0 0,-65-223 1022 0 0,-2-4 386 0 0,7-224-1133 0 0,-52-323-208 0 0,-14-80-400 0 0,0-2-65 0 0,0 0 0 0 0,0 0 0 0 0,0 0 0 0 0,-1 0 0 0 0,1 1 0 0 0,0-1 0 0 0,0 0 0 0 0,0 0 0 0 0,0 0 0 0 0,0 0 0 0 0,0 1 0 0 0,0-1 0 0 0,-1 0 0 0 0,1 0 0 0 0,0 0 0 0 0,0 0 0 0 0,0 0 0 0 0,0 0 0 0 0,-1 0 0 0 0,1 0 0 0 0,0 1 0 0 0,0-1 0 0 0,0 0 0 0 0,0 0 0 0 0,-1 0 0 0 0,1 0 0 0 0,0 0 0 0 0,0 0 0 0 0,0 0 0 0 0,-1 0 0 0 0,1 0 0 0 0,0 0 0 0 0,0 0 0 0 0,0 0 0 0 0,-1 0 0 0 0,1 0 0 0 0,0 0 0 0 0,0 0 0 0 0,-1-1 0 0 0,-11-5-146 0 0,-16-16-583 0 0,23 17 404 0 0,-52-48-3132 0 0,23 17-3833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10247 0 0,'0'0'771'0'0,"-1"3"-516"0"0,-3 4-254 0 0,1 1 1 0 0,0 0 0 0 0,1 1 0 0 0,-1-1-1 0 0,2 0 1 0 0,-1 1 0 0 0,1-1-1 0 0,0 16 1 0 0,6 77 419 0 0,-1-57 853 0 0,22 250 2350 0 0,-22-205-6681 0 0,-4-86 1938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3679 0 0,'0'0'2896'0'0,"-1"0"-2773"0"0,0 0 0 0 0,1 0 0 0 0,-1 0 0 0 0,0 0 0 0 0,0 0-1 0 0,1 0 1 0 0,-1 0 0 0 0,0 1 0 0 0,1-1 0 0 0,-1 0-1 0 0,0 0 1 0 0,1 0 0 0 0,-1 1 0 0 0,0-1 0 0 0,1 1 0 0 0,-2 0-1 0 0,2 0-85 0 0,1 1-1 0 0,-1-1 1 0 0,0 1-1 0 0,0-1 1 0 0,1 0-1 0 0,-1 1 1 0 0,1-1-1 0 0,-1 1 1 0 0,1-1-1 0 0,0 0 1 0 0,0 1-1 0 0,-1-1 1 0 0,1 0-1 0 0,0 0 1 0 0,0 0-1 0 0,0 0 1 0 0,0 0-1 0 0,1 0 1 0 0,0 1-1 0 0,2 1 48 0 0,0 0 0 0 0,1 0 0 0 0,-1-1 0 0 0,1 0 0 0 0,8 3-1 0 0,5 0 106 0 0,-1-1 0 0 0,25 3 0 0 0,38 0 190 0 0,116-6 0 0 0,20 2 55 0 0,251 7 26 0 0,-12 11 766 0 0,15-9 103 0 0,-64-6-1048 0 0,-353-2-287 0 0,213 10 516 0 0,-114-10 174 0 0,392-6 1062 0 0,-425 0-1588 0 0,-37 2 110 0 0,-36-1-204 0 0,212-15 363 0 0,-113-5-310 0 0,-136 20-139 0 0,-8 1-107 0 0,0 0 0 0 0,1-1 0 0 0,-1 1 0 0 0,0 0 0 0 0,0-1 1 0 0,0 1-1 0 0,1-1 0 0 0,-1 1 0 0 0,0-1 0 0 0,0 0 1 0 0,0 0-1 0 0,0 1 0 0 0,0-1 0 0 0,0 0 0 0 0,0 0 1 0 0,0 0-1 0 0,0 0 0 0 0,0 0 0 0 0,-1 0 0 0 0,1 0 1 0 0,0 0-1 0 0,0-2 0 0 0,0 1-414 0 0,-2-17-2601 0 0,-1 5 2248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11863 0 0,'0'0'1187'0'0,"1"1"-1088"0"0,3 3-104 0 0,0 1 1 0 0,0 0-1 0 0,0 0 1 0 0,-1 0-1 0 0,0 0 1 0 0,0 1-1 0 0,-1-1 1 0 0,1 1-1 0 0,-1 0 1 0 0,0 0-1 0 0,2 11 1 0 0,-2 1 121 0 0,0 0 1 0 0,-1 26-1 0 0,-1-36-45 0 0,-16 201 1221 0 0,9-151-1232 0 0,2 2 0 0 0,3-1-1 0 0,5 62 1 0 0,7-64-719 0 0,-4-34-3568 0 0,-2-14-154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10823 0 0,'8'-11'232'0'0,"0"-2"56"0"0,8-4 0 0 0,-4 3 32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65 118 10711 0 0,'-41'-111'2248'0'0,"41"110"-2191"0"0,0 1 0 0 0,0 0 0 0 0,0 0 0 0 0,0-1 0 0 0,0 1 0 0 0,0 0 0 0 0,0 0 0 0 0,0 0 0 0 0,0-1 0 0 0,0 1 0 0 0,0 0 0 0 0,0 0 0 0 0,0-1 0 0 0,0 1 0 0 0,0 0 0 0 0,-1 0 0 0 0,1 0 0 0 0,0-1-1 0 0,0 1 1 0 0,0 0 0 0 0,0 0 0 0 0,0 0 0 0 0,-1 0 0 0 0,1-1 0 0 0,0 1 0 0 0,0 0 0 0 0,0 0 0 0 0,-1 0 0 0 0,1 0 0 0 0,0 0 0 0 0,0 0 0 0 0,0 0 0 0 0,-1 0 0 0 0,1-1 0 0 0,0 1 0 0 0,0 0 0 0 0,0 0 0 0 0,-1 0 0 0 0,1 0 0 0 0,0 0 0 0 0,0 0-1 0 0,-1 0 1 0 0,1 0 0 0 0,0 0 0 0 0,0 0 0 0 0,0 0 0 0 0,-1 1 0 0 0,1-1 0 0 0,0 0 0 0 0,-1 0 0 0 0,-5 14 399 0 0,-2 23-690 0 0,6 55 770 0 0,19 164 0 0 0,-2-83-439 0 0,-8 17-2282 0 0,-7-158 1386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 14279 0 0,'-1'-2'655'0'0,"-19"-27"221"0"0,19 27-759 0 0,2 22-73 0 0,7 35 0 0 0,-1-9-44 0 0,6 92-362 0 0,19 153-1148 0 0,-23-235 838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39 11975 0 0,'-15'-37'1310'0'0,"14"35"-1116"0"0,-1 2-140 0 0,0 1 0 0 0,-1-1 0 0 0,1 0 0 0 0,0 1 0 0 0,0 0 0 0 0,-1-1 0 0 0,1 1 1 0 0,0 0-1 0 0,0 0 0 0 0,0 0 0 0 0,0 0 0 0 0,0 1 0 0 0,0-1 0 0 0,0 0 0 0 0,1 1 0 0 0,-1-1 0 0 0,0 1 0 0 0,1 0 0 0 0,-1 0 0 0 0,1-1 0 0 0,0 1 0 0 0,-1 0 0 0 0,1 0 0 0 0,0 0 0 0 0,0 0 0 0 0,0 1 0 0 0,1-1 0 0 0,-1 0 0 0 0,0 0 0 0 0,1 0 0 0 0,-1 5 0 0 0,-1 9 213 0 0,0 0 1 0 0,1 0-1 0 0,2 26 0 0 0,0-25-193 0 0,29 281 614 0 0,-16-196-1146 0 0,2 124 0 0 0,-15-186-138 0 0,-1 34-231 0 0,-7-28-4075 0 0,4-34 679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10943 0 0,'-14'0'1164'0'0,"9"3"-1206"0"0,0-1 0 0 0,0 1 0 0 0,1 0-1 0 0,0 0 1 0 0,-1 0 0 0 0,1 0 0 0 0,0 1 0 0 0,0 0-1 0 0,1 0 1 0 0,-1 0 0 0 0,1 0 0 0 0,-5 8-1 0 0,-2 7 286 0 0,-16 35 0 0 0,21-43 216 0 0,5-9-331 0 0,-14 30 1119 0 0,0-2-440 0 0,-24 35 1 0 0,22-39-761 0 0,1 1 0 0 0,-14 35 0 0 0,21-45 5 0 0,5-10-20 0 0,0 1 1 0 0,0-1-1 0 0,1 1 0 0 0,0 0 0 0 0,-2 13 0 0 0,4-20 352 0 0,0 1-322 0 0,0-1 1 0 0,0 1-1 0 0,1-1 0 0 0,-1 1 0 0 0,1-1 0 0 0,-1 0 1 0 0,1 1-1 0 0,0-1 0 0 0,-1 0 0 0 0,1 1 0 0 0,0-1 1 0 0,0 0-1 0 0,0 0 0 0 0,0 0 0 0 0,0 0 0 0 0,0 0 0 0 0,0 0 1 0 0,0 0-1 0 0,0 0 0 0 0,1 0 0 0 0,-1-1 0 0 0,0 1 1 0 0,1 0-1 0 0,-1-1 0 0 0,0 1 0 0 0,1-1 0 0 0,-1 1 1 0 0,1-1-1 0 0,1 0 0 0 0,8 3 41 0 0,0-1 0 0 0,21 0 0 0 0,-20-1 18 0 0,73 3 203 0 0,121-10 0 0 0,82-25-796 0 0,-247 25 109 0 0,54-5 53 0 0,-33 8-3201 0 0,-48 3-1865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220 386 14399 0 0,'0'0'1098'0'0,"0"-10"-633"0"0,-1 5-459 0 0,-1 0 0 0 0,1-1 1 0 0,-1 1-1 0 0,0 0 0 0 0,0 0 0 0 0,0 1 1 0 0,-1-1-1 0 0,-5-8 0 0 0,-3-4 26 0 0,4 3-5 0 0,0 0 0 0 0,1-1 0 0 0,1 0 1 0 0,0-1-1 0 0,1 1 0 0 0,1-1 0 0 0,-3-28 0 0 0,6 37-27 0 0,0 1 0 0 0,0-1 1 0 0,1 1-1 0 0,-1-1 0 0 0,2 1 0 0 0,-1-1 0 0 0,1 1 1 0 0,0 0-1 0 0,0-1 0 0 0,1 1 0 0 0,0 0 0 0 0,0 1 1 0 0,0-1-1 0 0,0 0 0 0 0,1 1 0 0 0,0 0 0 0 0,1 0 0 0 0,-1 0 1 0 0,1 0-1 0 0,0 1 0 0 0,8-7 0 0 0,-9 9-1 0 0,0-1 1 0 0,0 1-1 0 0,0-1 0 0 0,0 1 0 0 0,0 0 0 0 0,0 1 1 0 0,0-1-1 0 0,1 1 0 0 0,-1 0 0 0 0,1 0 0 0 0,-1 0 1 0 0,1 0-1 0 0,-1 1 0 0 0,1 0 0 0 0,-1 0 0 0 0,7 1 0 0 0,-6 0-19 0 0,1 0-1 0 0,-1 1 0 0 0,0 0 0 0 0,0 0 0 0 0,0 0 1 0 0,0 1-1 0 0,0-1 0 0 0,0 1 0 0 0,0 1 0 0 0,-1-1 1 0 0,8 8-1 0 0,-4-2-47 0 0,1 0 1 0 0,-2 1 0 0 0,1 0-1 0 0,-1 1 1 0 0,-1-1 0 0 0,0 1-1 0 0,-1 1 1 0 0,0-1-1 0 0,0 1 1 0 0,-1 0 0 0 0,2 13-1 0 0,-3-10-9 0 0,-2-1 0 0 0,0 0 0 0 0,-1 1 0 0 0,0-1 0 0 0,-1 1 0 0 0,-1-1 0 0 0,0 1 0 0 0,-1-1 0 0 0,0 0 0 0 0,-1 0 1 0 0,-1-1-1 0 0,0 1 0 0 0,-1-1 0 0 0,-1 0 0 0 0,0 0 0 0 0,0-1 0 0 0,-11 13 0 0 0,1-3 303 0 0,0-2 1 0 0,-2 0 0 0 0,-1-1 0 0 0,0-1 0 0 0,-1-1 0 0 0,-1 0 0 0 0,0-2-1 0 0,-30 15 1 0 0,17-10 212 0 0,-62 29 610 0 0,87-45-1225 0 0,-2 1 473 0 0,14-4 359 0 0,6 0-497 0 0,24 2-80 0 0,0-1-1 0 0,43-2 0 0 0,14 0 135 0 0,294 33-225 0 0,-138-9-888 0 0,-173-17 254 0 0,-7 0-4938 0 0,-39-5 590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13591 0 0,'0'0'1364'0'0,"1"2"-1252"0"0,6 5-100 0 0,-4-2 248 0 0,0-1 0 0 0,0 1 0 0 0,-1-1 0 0 0,1 1 0 0 0,-1 0 0 0 0,0 0 0 0 0,0 0 0 0 0,0 0-1 0 0,-1 0 1 0 0,0 0 0 0 0,1 8 0 0 0,0-5-81 0 0,2 32-87 0 0,-2-1 1 0 0,-2 1 0 0 0,-4 42-1 0 0,2-37-64 0 0,0-8-109 0 0,-18 235-2399 0 0,12-228 1585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9559 0 0,'0'0'1504'0'0,"9"-8"-496"0"0,-1-1-363 0 0,-2-1-1 0 0,1 0 0 0 0,-1 0 1 0 0,0 0-1 0 0,-1-1 0 0 0,4-11 1 0 0,-8 20-524 0 0,-1 0 542 0 0,4-7-159 0 0,-1 13-529 0 0,-1 1 0 0 0,0 0 0 0 0,0 0 0 0 0,-1 1 0 0 0,0-1 0 0 0,0 0-1 0 0,0 0 1 0 0,0 7 0 0 0,-1 50-78 0 0,0-31 49 0 0,28 605-202 0 0,-24-603 233 0 0,-2-19-24 0 0,-1-1 1 0 0,0 1-1 0 0,-1 23 1 0 0,-1-35-109 0 0,0-3-784 0 0,0 1 864 0 0,0 0 1 0 0,-1-1-1 0 0,1 1 1 0 0,0-1-1 0 0,0 1 1 0 0,0-1 0 0 0,-1 1-1 0 0,1-1 1 0 0,0 0-1 0 0,0 0 1 0 0,0 0 0 0 0,0 1-1 0 0,0-1 1 0 0,0 0-1 0 0,1 0 1 0 0,-1 0 0 0 0,0-1-1 0 0,0 1 1 0 0,1 0-1 0 0,-2-2 1 0 0,-11-27-2533 0 0,4 0 799 0 0,0-2-15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14047 0 0,'0'0'1276'0'0,"-1"2"-1049"0"0,-12 53-321 0 0,-3-1 0 0 0,-2-1 0 0 0,-3 0-1 0 0,-30 55 1 0 0,46-99 134 0 0,0-1-1 0 0,-1 1 0 0 0,0-1 1 0 0,0 0-1 0 0,-1-1 1 0 0,0 0-1 0 0,0 0 0 0 0,-1 0 1 0 0,0-1-1 0 0,0 0 0 0 0,0-1 1 0 0,-18 10-1 0 0,-6-1 68 0 0,22-10-61 0 0,-1 1 1 0 0,1 1-1 0 0,0-1 0 0 0,0 2 0 0 0,-15 11 0 0 0,23-17-56 0 0,1 0 1 0 0,-1 0-1 0 0,1 1 0 0 0,-1-1 0 0 0,1 0 1 0 0,0 1-1 0 0,-1-1 0 0 0,1 1 0 0 0,0-1 0 0 0,0 1 1 0 0,0 0-1 0 0,0 0 0 0 0,0-1 0 0 0,1 1 1 0 0,-1 0-1 0 0,0 0 0 0 0,1 0 0 0 0,0 0 0 0 0,-1 0 1 0 0,1 3-1 0 0,0-4 18 0 0,0 1 0 0 0,1 0 0 0 0,-1-1 0 0 0,0 1 0 0 0,1-1 0 0 0,0 1 0 0 0,-1-1 0 0 0,1 1 0 0 0,0-1 0 0 0,0 1 0 0 0,0-1 0 0 0,0 1 0 0 0,0-1 0 0 0,0 0 0 0 0,0 0 0 0 0,0 1 0 0 0,1-1 0 0 0,-1 0 0 0 0,0 0 0 0 0,1 0 0 0 0,-1 0 0 0 0,1-1 0 0 0,-1 1 0 0 0,1 0 0 0 0,-1-1 0 0 0,3 1 0 0 0,6 3 100 0 0,-1-2 0 0 0,1 1 0 0 0,12 1-1 0 0,-17-3-5 0 0,67 7 606 0 0,103-1 0 0 0,-100-6-500 0 0,9-3-190 0 0,-1-3 1 0 0,132-27-1 0 0,-202 30-126 0 0,82-18-1293 0 0,-83 16 262 0 0,0 0 0 0 0,-1-1 1 0 0,13-6-1 0 0,-6 0-588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90 9903 0 0,'0'0'898'0'0,"-1"-2"-741"0"0,-7-31 766 0 0,7 28-572 0 0,0 0 1 0 0,-1 0 0 0 0,1 0-1 0 0,-1 0 1 0 0,0 1-1 0 0,-5-9 1 0 0,5 11 97 0 0,2 1-261 0 0,0 0 0 0 0,-1 0 0 0 0,1 1 0 0 0,-1-1-1 0 0,1 0 1 0 0,-1 1 0 0 0,1-1 0 0 0,-1 0 0 0 0,0 1 0 0 0,1-1-1 0 0,-1 1 1 0 0,0-1 0 0 0,1 1 0 0 0,-1-1 0 0 0,-1 1 0 0 0,0 5-181 0 0,0 0 0 0 0,0 0 1 0 0,0 1-1 0 0,1-1 0 0 0,0 0 1 0 0,0 1-1 0 0,0 0 1 0 0,1-1-1 0 0,0 9 0 0 0,7 58-24 0 0,-4-48 13 0 0,12 77-263 0 0,5 58 110 0 0,-19-133-936 0 0,0 0-1 0 0,-1 0 1 0 0,-2-1-1 0 0,-5 27 1 0 0,-2-19-698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202 213 17159 0 0,'9'0'281'0'0,"5"2"221"0"0,0-1-1 0 0,28-1 1 0 0,-39 0-522 0 0,0-1-1 0 0,-1 1 1 0 0,1-1 0 0 0,0 1 0 0 0,0-1 0 0 0,-1 0-1 0 0,1 0 1 0 0,-1 0 0 0 0,1 0 0 0 0,-1 0 0 0 0,1 0-1 0 0,-1-1 1 0 0,1 1 0 0 0,-1-1 0 0 0,0 0 0 0 0,0 0 0 0 0,0 0-1 0 0,0 0 1 0 0,0 0 0 0 0,-1 0 0 0 0,3-4 0 0 0,-3 4-99 0 0,0-1 0 0 0,0 0 0 0 0,-1 0 1 0 0,1 0-1 0 0,-1 0 0 0 0,1 0 0 0 0,-1 1 1 0 0,0-1-1 0 0,0 0 0 0 0,-1 0 0 0 0,1 0 1 0 0,-2-4-1 0 0,-10-32-1004 0 0,8 30 1121 0 0,0 1 0 0 0,0 1 0 0 0,-1-1 0 0 0,0 1 0 0 0,-1 0-1 0 0,1 0 1 0 0,-1 0 0 0 0,-1 1 0 0 0,1 0 0 0 0,-12-8 0 0 0,15 11-7 0 0,0 1 1 0 0,0 1-1 0 0,-1-1 0 0 0,1 0 0 0 0,-1 1 1 0 0,1 0-1 0 0,-1-1 0 0 0,1 1 1 0 0,-1 1-1 0 0,1-1 0 0 0,-1 0 1 0 0,0 1-1 0 0,0 0 0 0 0,1 0 0 0 0,-1 0 1 0 0,0 0-1 0 0,0 1 0 0 0,1-1 1 0 0,-1 1-1 0 0,1 0 0 0 0,-1 0 0 0 0,0 1 1 0 0,1-1-1 0 0,0 1 0 0 0,-1-1 1 0 0,1 1-1 0 0,-5 4 0 0 0,-3 2-16 0 0,1 1-1 0 0,0 1 0 0 0,0 0 1 0 0,1 0-1 0 0,-15 23 1 0 0,8-8 111 0 0,-21 46 0 0 0,32-61 43 0 0,1 0 1 0 0,1 0-1 0 0,0 1 0 0 0,0-1 1 0 0,1 0-1 0 0,0 1 0 0 0,0 0 1 0 0,2-1-1 0 0,0 22 0 0 0,0-32-105 0 0,0 1 0 0 0,0 0 0 0 0,0-1 0 0 0,1 1 0 0 0,-1-1 0 0 0,0 1 0 0 0,0-1 0 0 0,1 1-1 0 0,-1-1 1 0 0,0 1 0 0 0,1-1 0 0 0,-1 1 0 0 0,1-1 0 0 0,-1 1 0 0 0,0-1 0 0 0,1 1 0 0 0,-1-1 0 0 0,1 0 0 0 0,-1 1 0 0 0,1-1-1 0 0,0 0 1 0 0,-1 1 0 0 0,1-1 0 0 0,-1 0 0 0 0,1 0 0 0 0,0 0 0 0 0,-1 0 0 0 0,1 1 0 0 0,-1-1 0 0 0,1 0 0 0 0,0 0 0 0 0,-1 0-1 0 0,1 0 1 0 0,-1 0 0 0 0,1 0 0 0 0,0-1 0 0 0,-1 1 0 0 0,2 0 0 0 0,21-8 57 0 0,-8-3 5 0 0,0 0 0 0 0,25-25 0 0 0,-26 20-112 0 0,-6 7-4 0 0,1 0 0 0 0,0 0 0 0 0,0 1 0 0 0,0 0 1 0 0,14-7-1 0 0,-21 13 31 0 0,0 1 0 0 0,0-1 0 0 0,0 1 0 0 0,0 0 0 0 0,1 0 0 0 0,-1 0-1 0 0,1 0 1 0 0,-1 0 0 0 0,0 0 0 0 0,1 1 0 0 0,-1-1 0 0 0,1 1 0 0 0,0 0 0 0 0,-1 0 0 0 0,1 0 0 0 0,4 0 0 0 0,-5 1 3 0 0,0 0-1 0 0,0-1 1 0 0,0 1 0 0 0,0 0 0 0 0,-1 0-1 0 0,1 0 1 0 0,0 1 0 0 0,0-1 0 0 0,-1 0-1 0 0,1 1 1 0 0,-1-1 0 0 0,1 1 0 0 0,-1-1-1 0 0,0 1 1 0 0,3 3 0 0 0,1 4 31 0 0,-1 1 0 0 0,0-1 0 0 0,-1 1 1 0 0,0 0-1 0 0,4 20 0 0 0,-6-22 1 0 0,0-4-64 0 0,1 6-122 0 0,0 0-1 0 0,1 1 1 0 0,6 12-1 0 0,-9-22-78 0 0,3-7-4488 0 0,-2 5 4464 0 0,-1 0-1 0 0,1 0 1 0 0,0 0 0 0 0,0 0-1 0 0,0 0 1 0 0,1-2-1 0 0,3-2-379 0 0,5-17-1254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396 198 9327 0 0,'0'0'839'0'0,"-1"-2"-1247"0"0,-2-2 337 0 0,1 1 0 0 0,-1-1-1 0 0,0 1 1 0 0,0 0 0 0 0,0 0 0 0 0,0 0-1 0 0,-1 0 1 0 0,1 1 0 0 0,-1 0 0 0 0,0-1 0 0 0,1 1-1 0 0,-1 1 1 0 0,0-1 0 0 0,0 0 0 0 0,0 1-1 0 0,-1 0 1 0 0,-7-2 0 0 0,-10 0 1193 0 0,0 0 0 0 0,-26 0-1 0 0,39 2-883 0 0,1 1-112 0 0,0 0-1 0 0,0 0 0 0 0,0 1 1 0 0,1 0-1 0 0,-1 0 0 0 0,0 0 1 0 0,0 1-1 0 0,1 1 0 0 0,-1-1 1 0 0,1 1-1 0 0,0 0 0 0 0,0 1 1 0 0,0 0-1 0 0,0 0 0 0 0,1 0 1 0 0,-1 1-1 0 0,1 0 0 0 0,0 0 1 0 0,1 1-1 0 0,-1 0 0 0 0,1 0 1 0 0,0 0-1 0 0,1 0 0 0 0,-1 1 1 0 0,1 0-1 0 0,-5 11 0 0 0,1 1-110 0 0,1 0-1 0 0,1 1 0 0 0,0 0 1 0 0,1 0-1 0 0,1 0 0 0 0,2 1 1 0 0,0-1-1 0 0,0 1 0 0 0,2-1 1 0 0,3 25-1 0 0,-2-32 12 0 0,1-1 1 0 0,0 1-1 0 0,0-1 0 0 0,2 0 1 0 0,-1 0-1 0 0,2 0 0 0 0,-1 0 1 0 0,2-1-1 0 0,-1 0 1 0 0,2 0-1 0 0,-1 0 0 0 0,2-1 1 0 0,-1 0-1 0 0,1 0 0 0 0,1-1 1 0 0,0 0-1 0 0,19 15 0 0 0,-22-20 65 0 0,1 0 0 0 0,0 0 1 0 0,0-1-1 0 0,0 0 0 0 0,1 0 0 0 0,-1-1 0 0 0,1 0 0 0 0,-1 0 0 0 0,1-1 0 0 0,0 0 1 0 0,0 0-1 0 0,0 0 0 0 0,-1-1 0 0 0,1-1 0 0 0,0 1 0 0 0,0-1 0 0 0,0-1 0 0 0,-1 1 1 0 0,11-4-1 0 0,-6 0 16 0 0,-1 1 1 0 0,0-1-1 0 0,0-1 1 0 0,-1 0-1 0 0,0-1 0 0 0,0 0 1 0 0,0 0-1 0 0,-1-1 1 0 0,0 0-1 0 0,0-1 1 0 0,13-16-1 0 0,-7 4-37 0 0,-1 0-1 0 0,-1-1 0 0 0,-1 0 0 0 0,0-1 1 0 0,-2 0-1 0 0,-1-1 0 0 0,-1 0 1 0 0,-1 0-1 0 0,5-31 0 0 0,-9 33-73 0 0,0 1-1 0 0,-2-1 0 0 0,-1 1 1 0 0,-1-1-1 0 0,0 1 0 0 0,-2-1 1 0 0,-1 1-1 0 0,0 0 0 0 0,-1 0 1 0 0,-2 0-1 0 0,-9-22 1 0 0,13 35-33 0 0,-1 1 0 0 0,1 0 0 0 0,-1 0 0 0 0,0 0 1 0 0,-1 1-1 0 0,0-1 0 0 0,0 1 0 0 0,0 0 0 0 0,-1 0 1 0 0,-6-4-1 0 0,8 7-26 0 0,0 1 1 0 0,0-1 0 0 0,0 1-1 0 0,0 1 1 0 0,-1-1-1 0 0,1 0 1 0 0,0 1-1 0 0,-1 0 1 0 0,1 0 0 0 0,-1 0-1 0 0,1 1 1 0 0,-1 0-1 0 0,1 0 1 0 0,-1 0-1 0 0,0 0 1 0 0,1 0 0 0 0,-1 1-1 0 0,1 0 1 0 0,-5 2-1 0 0,-5 1-287 0 0,0 2 1 0 0,1 0-1 0 0,-1 0 0 0 0,2 1 0 0 0,-1 1 0 0 0,1 0 0 0 0,0 1 0 0 0,1 0 0 0 0,-16 16 1 0 0,-1 4-5025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6911 0 0,'0'0'623'0'0,"2"1"-514"0"0,15 2 176 0 0,-1 0-1 0 0,0-1 1 0 0,1-1-1 0 0,26-2 0 0 0,72-11 595 0 0,-54 5 327 0 0,358-16 1053 0 0,-144 9-1752 0 0,-49-1-226 0 0,21 9 393 0 0,263 1 486 0 0,-408 8-995 0 0,702 8 934 0 0,-65-32-488 0 0,-738 21-611 0 0,133-4 79 0 0,141-8-41 0 0,34-7-103 0 0,71-5 117 0 0,-49 7 148 0 0,-68 5-155 0 0,139 8-109 0 0,-110 5 128 0 0,78 2 225 0 0,-203 1-255 0 0,124 4-47 0 0,81 2 357 0 0,-317-10-357 0 0,264-7 34 0 0,-254 2-282 0 0,-1-3 1 0 0,121-31-1 0 0,-169 35-60 0 0,119-42 10 0 0,-119 39-632 0 0,31-19-1 0 0,-38 20-202 0 0,0-1-1 0 0,0 0 1 0 0,-1 0-1 0 0,9-11 0 0 0,-6 6-3121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10247 0 0,'0'0'1291'0'0,"-4"11"-910"0"0,4-7-290 0 0,0 0 0 0 0,0 0-1 0 0,0 0 1 0 0,1 0-1 0 0,-1 0 1 0 0,1 0 0 0 0,0 0-1 0 0,0 0 1 0 0,1 0 0 0 0,-1 0-1 0 0,1 0 1 0 0,-1 0-1 0 0,1-1 1 0 0,1 1 0 0 0,-1-1-1 0 0,0 1 1 0 0,5 4-1 0 0,2 2 217 0 0,1 0-1 0 0,-1 0 0 0 0,23 16 0 0 0,-11-13 97 0 0,1-2 0 0 0,1 0 0 0 0,0-1-1 0 0,0-1 1 0 0,43 10 0 0 0,-34-10 12 0 0,119 25 604 0 0,12 3-686 0 0,-124-19-279 0 0,-37-17-108 0 0,-6 19-266 0 0,1-16 287 0 0,0 1 0 0 0,0-1 0 0 0,0 0 0 0 0,-1 0 1 0 0,0-1-1 0 0,0 1 0 0 0,0-1 0 0 0,0 0 0 0 0,0 0 0 0 0,-8 4 0 0 0,-51 21 24 0 0,43-20 86 0 0,-299 129 134 0 0,184-76-3138 0 0,68-31-372 0 0,28-12-2008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50 4607 0 0,'0'0'3512'0'0,"1"-14"-2712"0"0,-1 11-558 0 0,1-1 0 0 0,-1 1 0 0 0,0-1 0 0 0,0 1 0 0 0,0-1 0 0 0,-1 1 0 0 0,0-6 0 0 0,0 7 873 0 0,-1 2-1142 0 0,-7 1 91 0 0,7 0-43 0 0,0 0-1 0 0,0 0 0 0 0,0 0 1 0 0,1 0-1 0 0,-1 0 1 0 0,0 1-1 0 0,0-1 0 0 0,1 1 1 0 0,-1-1-1 0 0,1 1 1 0 0,-1 0-1 0 0,1 0 0 0 0,-2 3 1 0 0,0-1 13 0 0,-1 2 98 0 0,0 1 0 0 0,0 0 0 0 0,0 0 0 0 0,1 0 0 0 0,0 1 0 0 0,1-1 0 0 0,-3 16 0 0 0,-6 58 210 0 0,7-43-49 0 0,1-10-226 0 0,-11 116 862 0 0,13-115-723 0 0,1 0 1 0 0,2 0-1 0 0,5 30 0 0 0,16 208 311 0 0,-12-84-204 0 0,8 106 401 0 0,-16-202-376 0 0,19 264 220 0 0,27-97 223 0 0,-30-177-468 0 0,15 139 1 0 0,-1 45 70 0 0,-12-133 23 0 0,19 99 146 0 0,-7-57-154 0 0,20 90 215 0 0,-42-199-307 0 0,7 102 0 0 0,-4-21-78 0 0,24 75 11 0 0,4 33 224 0 0,-3 11-144 0 0,-2-37-375 0 0,-28-170 37 0 0,1-4 30 0 0,16 116-15 0 0,-22-134-5 0 0,12 187 464 0 0,-12-85-456 0 0,-2-52-1 0 0,0-61-39 0 0,-1 0-1 0 0,0 0 1 0 0,-6 38-1 0 0,-6 61-12 0 0,9-93 90 0 0,0 48 0 0 0,2-18-23 0 0,6 112 170 0 0,2-30-112 0 0,-8-128-72 0 0,-3 171 0 0 0,2-147 98 0 0,2-1 0 0 0,2 1 1 0 0,1-1-1 0 0,14 60 0 0 0,-14-73-49 0 0,-1 0 0 0 0,1 42 1 0 0,-2-7-122 0 0,2 12-39 0 0,6 49-49 0 0,22 109 82 0 0,4 21 181 0 0,-7-141 88 0 0,13 117-279 0 0,-38-200 80 0 0,34 276-467 0 0,-36-228 836 0 0,10 115 68 0 0,-7-143-623 0 0,37 249-39 0 0,-26-177 485 0 0,2 210 0 0 0,-14-239-442 0 0,-2-56 112 0 0,-1-1 0 0 0,-1 0 0 0 0,-7 53 1 0 0,6-77 88 0 0,-5 26-17 0 0,-2 62 1 0 0,6 30 227 0 0,3-65-269 0 0,-12 97 0 0 0,-3-69 53 0 0,2-23-75 0 0,-3 76 0 0 0,15-26 232 0 0,20 141 0 0 0,-1-137-216 0 0,-12-81-12 0 0,-1 0 1 0 0,-2 0-1 0 0,0 62 0 0 0,-2-26 107 0 0,1-20 47 0 0,2 62 15 0 0,24 135 0 0 0,-28-242-91 0 0,8 33-175 0 0,-7-31 123 0 0,0 0-1 0 0,0 0 1 0 0,1 15-1 0 0,-1-6 109 0 0,0-1 0 0 0,11 34 0 0 0,1 5 15 0 0,12 52-188 0 0,-21-90 120 0 0,48 159-197 0 0,-48-165 194 0 0,10 22-13 0 0,-2-1 11 0 0,-11-30 3 0 0,9 27 202 0 0,-9-19-274 0 0,5 10-14 0 0,-5 4-116 0 0,-2 17 167 0 0,2 87-837 0 0,-2-96-30 0 0,0-31-55 0 0,1 5-2599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 9559 0 0,'0'0'1464'0'0,"2"-2"-1250"0"0,-2 2-171 0 0,1 0 1 0 0,-1 0-1 0 0,0-1 1 0 0,1 1-1 0 0,-1 0 1 0 0,0 0-1 0 0,1 0 1 0 0,-1-1-1 0 0,0 1 1 0 0,1 0 0 0 0,-1 0-1 0 0,1 0 1 0 0,-1 0-1 0 0,0 0 1 0 0,1 0-1 0 0,-1 0 1 0 0,1 0-1 0 0,-1 0 1 0 0,1 0-1 0 0,-1 0 1 0 0,0 0-1 0 0,1 0 1 0 0,-1 0-1 0 0,1 0 1 0 0,-1 0 0 0 0,0 0-1 0 0,1 1 1 0 0,-1-1-1 0 0,0 0 1 0 0,1 0-1 0 0,-1 0 1 0 0,0 1-1 0 0,1-1 1 0 0,-1 0-1 0 0,0 0 1 0 0,1 1-1 0 0,-1-1 1 0 0,0 1-1 0 0,7 20 517 0 0,-6 35-372 0 0,-1-52-108 0 0,-11 95-58 0 0,2-33-23 0 0,-24 153-1806 0 0,20-142 349 0 0,5-19 307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5639 0 0,'0'0'512'0'0,"1"3"-418"0"0,0 0 105 0 0,-1 1-1 0 0,2-1 1 0 0,-1 0 0 0 0,0 1 0 0 0,1-1-1 0 0,-1 0 1 0 0,1 0 0 0 0,0 0 0 0 0,0 0-1 0 0,0 0 1 0 0,1 0 0 0 0,-1-1 0 0 0,1 1-1 0 0,-1-1 1 0 0,1 0 0 0 0,0 1 0 0 0,5 2 0 0 0,-2-2 68 0 0,0 1 64 0 0,0-1 1 0 0,1-1-1 0 0,0 0 1 0 0,0 1-1 0 0,-1-2 1 0 0,1 1-1 0 0,0-1 1 0 0,0 0-1 0 0,1-1 0 0 0,-1 0 1 0 0,13-1-1 0 0,25-5 464 0 0,-1-1 0 0 0,71-23-1 0 0,142-60 84 0 0,98-27-842 0 0,-332 112-216 0 0,1 0 0 0 0,-1 1 1 0 0,1 1-1 0 0,0 1 1 0 0,29 2-1 0 0,-37 4-204 0 0,-15-3 214 0 0,4 4-426 0 0,-4-2-2112 0 0,-4 4 1846 0 0,2-5-2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11631 0 0,'0'0'1239'0'0,"2"1"-1527"0"0,0 0 358 0 0,0 1-1 0 0,-1 0 1 0 0,1-1-1 0 0,0 1 1 0 0,-1 0 0 0 0,1 0-1 0 0,-1 0 1 0 0,0 0-1 0 0,0 0 1 0 0,1 1 0 0 0,-1-1-1 0 0,-1 0 1 0 0,1 0-1 0 0,0 1 1 0 0,-1-1 0 0 0,1 1-1 0 0,-1-1 1 0 0,1 0-1 0 0,-1 1 1 0 0,0 2 0 0 0,0 10 235 0 0,-1 0 0 0 0,-3 19 0 0 0,1-2-270 0 0,-19 348-691 0 0,20-285-1469 0 0,4-68-2329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15 269 7831 0 0,'0'0'175'0'0,"-1"-3"28"0"0,-2 2-132 0 0,1-2-10 0 0,-6-24 188 0 0,8 25-553 0 0,0-1 282 0 0,0 1 0 0 0,0 0 0 0 0,1 0 0 0 0,-1 0 0 0 0,1-1-1 0 0,-1 1 1 0 0,1 0 0 0 0,0 0 0 0 0,0 0 0 0 0,0 0 0 0 0,0 0 0 0 0,0 0 0 0 0,0 0 0 0 0,1 0-1 0 0,-1 1 1 0 0,3-3 0 0 0,0 0 166 0 0,0 1 0 0 0,0 0-1 0 0,0 0 1 0 0,0 0 0 0 0,1 1-1 0 0,-1-1 1 0 0,6-1 0 0 0,8-2 798 0 0,2 0 1 0 0,36-5 0 0 0,-44 9-840 0 0,225-33 1358 0 0,-102 17-946 0 0,320-41 541 0 0,-89 26-1034 0 0,-349 33-633 0 0,-1 1 1 0 0,0 0 0 0 0,18 5-1 0 0,-34-6 565 0 0,8 1-4496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10135 0 0,'0'0'919'0'0,"1"-1"-759"0"0,1-19-160 0 0,-1 18-95 0 0,0-25 161 0 0,1 33 4029 0 0,1 15-3383 0 0,1 30-1001 0 0,-7 448 225 0 0,5-341-2408 0 0,-2-134-2328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11167 0 0,'0'0'1127'0'0,"20"-1"-1022"0"0,-8 2-50 0 0,0 1-1 0 0,19 6 1 0 0,20 3 189 0 0,-11-8 541 0 0,1-2 0 0 0,61-6-1 0 0,81-21 889 0 0,-132 18-1429 0 0,293-58 933 0 0,47-7-845 0 0,-212 56-383 0 0,-157 16-128 0 0,1 2 0 0 0,0 0 0 0 0,-1 1 0 0 0,1 2 0 0 0,40 11 0 0 0,-59-14-211 0 0,-1 1 0 0 0,0-1 0 0 0,1 1 0 0 0,-1 0 0 0 0,0 0 0 0 0,0 0 0 0 0,0 0 0 0 0,-1 1 0 0 0,5 4 0 0 0,-6 5-7397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27 109 13471 0 0,'0'0'1944'0'0,"-1"2"-1810"0"0,1 5-76 0 0,0 0 1 0 0,1-1 0 0 0,0 1-1 0 0,0-1 1 0 0,0 1-1 0 0,1-1 1 0 0,0 0 0 0 0,0 1-1 0 0,1-1 1 0 0,-1 0 0 0 0,1 0-1 0 0,1-1 1 0 0,-1 1 0 0 0,1-1-1 0 0,0 1 1 0 0,5 4-1 0 0,-5-5-4 0 0,0 0-1 0 0,1-1 0 0 0,-1 1 0 0 0,1-1 0 0 0,0 0 0 0 0,1 0 0 0 0,-1-1 0 0 0,0 0 0 0 0,1 0 0 0 0,0 0 0 0 0,0 0 0 0 0,0-1 0 0 0,0 0 0 0 0,0 0 0 0 0,0-1 0 0 0,1 0 1 0 0,6 1-1 0 0,-11-3-81 0 0,1 1 0 0 0,-1 0 0 0 0,1-1 0 0 0,-1 1 0 0 0,0-1 1 0 0,1 0-1 0 0,-1 0 0 0 0,0 0 0 0 0,1 0 0 0 0,-1 0 1 0 0,0-1-1 0 0,0 1 0 0 0,0-1 0 0 0,0 1 0 0 0,0-1 0 0 0,0 0 1 0 0,0 0-1 0 0,-1 0 0 0 0,1 1 0 0 0,-1-2 0 0 0,1 1 1 0 0,-1 0-1 0 0,2-4 0 0 0,2-6-190 0 0,1 0 0 0 0,-2-1 0 0 0,5-17 0 0 0,-3 10 67 0 0,-1 4 143 0 0,0-4 32 0 0,2 0 0 0 0,0 0 0 0 0,2 0 0 0 0,18-32 0 0 0,-24 49 29 0 0,-2 3-49 0 0,0 0 0 0 0,0-1 0 0 0,0 1 0 0 0,0 0 0 0 0,0 0 0 0 0,0 0 0 0 0,0 0 0 0 0,0 0 1 0 0,0 0-1 0 0,0 0 0 0 0,0 0 0 0 0,0 0 0 0 0,0 0 0 0 0,0 1 0 0 0,0-1 0 0 0,0 0 0 0 0,0 1 0 0 0,0-1 0 0 0,0 1 0 0 0,0-1 0 0 0,0 1 0 0 0,0-1 0 0 0,-1 1 0 0 0,1-1 0 0 0,0 1 0 0 0,0 0 0 0 0,-1-1 0 0 0,1 1 0 0 0,0 0 0 0 0,-1 0 0 0 0,1 0 0 0 0,-1 0 0 0 0,1-1 0 0 0,-1 1 0 0 0,1 0 0 0 0,-1 0 0 0 0,0 0 0 0 0,0 0 0 0 0,1 1 0 0 0,0 1 17 0 0,3 7 25 0 0,0 0 0 0 0,-1 1 1 0 0,0-1-1 0 0,-1 1 1 0 0,0 0-1 0 0,0 16 0 0 0,-2 71 375 0 0,-2-61-244 0 0,-3 96 359 0 0,-25 155 0 0 0,26-266-533 0 0,0-1 0 0 0,-1 0 0 0 0,-1 1 0 0 0,-1-2 0 0 0,-18 36 0 0 0,24-54-97 0 0,-19 18-110 0 0,18-18 213 0 0,1-1-1 0 0,-1 0 1 0 0,0 0-1 0 0,0 1 1 0 0,1-1-1 0 0,-1 0 1 0 0,0-1-1 0 0,0 1 1 0 0,0 0-1 0 0,0 0 1 0 0,-1-1-1 0 0,1 1 1 0 0,0-1-1 0 0,0 0 0 0 0,0 0 1 0 0,-3 0-1 0 0,-33-4-16 0 0,18-1-385 0 0,1-2 1 0 0,0 0-1 0 0,-34-18 0 0 0,7-1-4444 0 0,17 10-155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10015 0 0,'0'0'912'0'0,"-1"-2"-753"0"0,-1-6-130 0 0,2 5 159 0 0,-1 2-134 0 0,-1-8 3972 0 0,2 11-3675 0 0,6 20-189 0 0,-1 0 1 0 0,-1 1-1 0 0,-1 0 1 0 0,-1 0-1 0 0,-1 33 1 0 0,0-12-41 0 0,4 66 22 0 0,21 114 0 0 0,-19-181-230 0 0,1 10 85 0 0,2 0 0 0 0,25 72 0 0 0,-35-123-186 0 0,10-16-8161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12207 0 0,'0'0'1704'0'0,"-2"2"-1597"0"0,-16 14-86 0 0,-110 96 50 0 0,94-83 153 0 0,1 2 0 0 0,2 1 1 0 0,1 1-1 0 0,1 1 0 0 0,-38 62 0 0 0,56-77-120 0 0,1 1 0 0 0,1 0 0 0 0,0 1 0 0 0,-5 22 0 0 0,13-41-65 0 0,0 0 1 0 0,0-1-1 0 0,1 1 0 0 0,-1 0 0 0 0,1 0 0 0 0,-1 0 0 0 0,1 0 0 0 0,0 0 0 0 0,0 1 0 0 0,0-1 1 0 0,0 0-1 0 0,0 0 0 0 0,0 0 0 0 0,1 0 0 0 0,-1 0 0 0 0,1 0 0 0 0,-1 0 0 0 0,1 0 1 0 0,0-1-1 0 0,0 1 0 0 0,0 0 0 0 0,0 0 0 0 0,0 0 0 0 0,0-1 0 0 0,0 1 0 0 0,1 0 1 0 0,-1-1-1 0 0,0 0 0 0 0,1 1 0 0 0,0-1 0 0 0,-1 0 0 0 0,1 1 0 0 0,0-1 0 0 0,-1 0 1 0 0,1 0-1 0 0,0 0 0 0 0,0-1 0 0 0,0 1 0 0 0,3 0 0 0 0,5 2 258 0 0,1-1 1 0 0,-1-1-1 0 0,1 0 0 0 0,-1 0 0 0 0,18-2 1 0 0,-25 1-279 0 0,73-7 115 0 0,126-27 1 0 0,-108 16-396 0 0,-45 9-26 0 0,-1-1-331 0 0,91-6 0 0 0,-125 15 275 0 0,0 1 0 0 0,0 1-1 0 0,1 0 1 0 0,-1 1 0 0 0,0 1 0 0 0,0 0 0 0 0,-1 1-1 0 0,1 0 1 0 0,-1 1 0 0 0,26 13 0 0 0,-23-7-3171 0 0,-2 1-1034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10367 0 0,'0'0'1046'0'0,"7"-10"-878"0"0,-1 2-119 0 0,1 0 0 0 0,0 0 0 0 0,1 1 0 0 0,-1 0 0 0 0,1 0 0 0 0,1 0 0 0 0,0 1 0 0 0,-1 1 0 0 0,2-1 0 0 0,-1 2 0 0 0,1-1 0 0 0,-1 1 0 0 0,1 1 0 0 0,11-3 0 0 0,19-4 322 0 0,1 2 0 0 0,51-3 1 0 0,-62 7-227 0 0,69-2 319 0 0,150 10 0 0 0,-38 1-45 0 0,62-3-266 0 0,144-5 858 0 0,-75-5-786 0 0,-340 8-527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5 170 11975 0 0,'0'0'267'0'0,"-1"-2"42"0"0,0-7-200 0 0,-1 0-1 0 0,1-1 0 0 0,1 1 1 0 0,0-1-1 0 0,1 1 0 0 0,1-15 1 0 0,3-2 24 0 0,8-27-1 0 0,-12 51 602 0 0,4-1-216 0 0,-4 3-500 0 0,-1-1 0 0 0,0 1 0 0 0,0 0 0 0 0,0 0 0 0 0,1-1 0 0 0,-1 1-1 0 0,0 0 1 0 0,0 0 0 0 0,1 0 0 0 0,-1 0 0 0 0,0 0 0 0 0,0-1 0 0 0,1 1 0 0 0,-1 0 0 0 0,0 0 0 0 0,1 0 0 0 0,-1 0 0 0 0,0 0-1 0 0,0 0 1 0 0,1 0 0 0 0,-1 0 0 0 0,0 0 0 0 0,1 0 0 0 0,-1 0 0 0 0,0 0 0 0 0,0 0 0 0 0,1 0 0 0 0,-1 0 0 0 0,0 0-1 0 0,1 1 1 0 0,-1-1 0 0 0,0 0 0 0 0,0 0 0 0 0,1 0 0 0 0,-1 0 0 0 0,0 0 0 0 0,0 1 0 0 0,1-1 0 0 0,-1 0 0 0 0,0 0 0 0 0,0 0-1 0 0,0 1 1 0 0,1-1 0 0 0,1 3 28 0 0,1-1 0 0 0,-1 0 0 0 0,0 1 0 0 0,0 0 0 0 0,0 0 0 0 0,0 0 0 0 0,0-1-1 0 0,0 2 1 0 0,-1-1 0 0 0,1 0 0 0 0,-1 0 0 0 0,0 0 0 0 0,1 6 0 0 0,6 48 128 0 0,-6-40-55 0 0,6 61-64 0 0,-3 86-1 0 0,-7-111-2429 0 0,-9 55 0 0 0,6-78 1032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11287 0 0,'0'0'1214'0'0,"2"-1"-1278"0"0,10 0-13 0 0,0 0 0 0 0,0 1 1 0 0,0 0-1 0 0,0 0 0 0 0,14 4 1 0 0,20 0 228 0 0,11-4 978 0 0,-1-2 0 0 0,69-12 0 0 0,110-33 1158 0 0,210-21-2210 0 0,-413 65-33 0 0,213-17-704 0 0,-218 18 486 0 0,0 2 0 0 0,-1 1-1 0 0,1 1 1 0 0,0 2 0 0 0,26 6-1 0 0,-44-8-46 0 0,-1 1 0 0 0,0 1 0 0 0,0 0 0 0 0,0 0 0 0 0,0 0-1 0 0,0 1 1 0 0,-1 0 0 0 0,12 11 0 0 0,-14-6-1063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324 357 10367 0 0,'0'0'792'0'0,"-1"-2"-552"0"0,-9-17 226 0 0,0 0 1 0 0,2-1-1 0 0,-7-22 0 0 0,9 23-384 0 0,-1 0 1 0 0,-1 1-1 0 0,0 0 1 0 0,-20-30 0 0 0,26 44-56 0 0,-1 0 1 0 0,-1 0 0 0 0,1 0 0 0 0,-1 0 0 0 0,1 1-1 0 0,-1-1 1 0 0,0 1 0 0 0,0 0 0 0 0,-8-4 0 0 0,10 6-27 0 0,-1 0 1 0 0,1 1 0 0 0,-1-1 0 0 0,0 0 0 0 0,0 1 0 0 0,1 0-1 0 0,-1-1 1 0 0,0 1 0 0 0,0 0 0 0 0,1 1 0 0 0,-1-1 0 0 0,0 0-1 0 0,0 1 1 0 0,1 0 0 0 0,-1-1 0 0 0,0 1 0 0 0,1 0 0 0 0,-1 0-1 0 0,-2 2 1 0 0,-2 1 30 0 0,1 0 1 0 0,1 1-1 0 0,-1-1 0 0 0,1 1 0 0 0,0 0 0 0 0,0 0 0 0 0,0 1 1 0 0,1-1-1 0 0,-1 1 0 0 0,1 0 0 0 0,1 0 0 0 0,-1 1 0 0 0,1-1 1 0 0,-4 12-1 0 0,-2 9 119 0 0,1 2 0 0 0,-6 32 0 0 0,14-61-151 0 0,-7 36 312 0 0,2 0 1 0 0,-1 44-1 0 0,5-67-208 0 0,1 0-1 0 0,1 0 1 0 0,1 0 0 0 0,-1 0-1 0 0,2-1 1 0 0,0 1 0 0 0,0-1-1 0 0,1 1 1 0 0,11 21 0 0 0,-14-32-43 0 0,1 1 0 0 0,0 0 0 0 0,-1 0 0 0 0,1-1 0 0 0,0 1 1 0 0,1-1-1 0 0,-1 1 0 0 0,0-1 0 0 0,1 0 0 0 0,-1 0 0 0 0,1 0 1 0 0,0 0-1 0 0,-1-1 0 0 0,1 1 0 0 0,0-1 0 0 0,0 0 0 0 0,0 1 1 0 0,0-1-1 0 0,0-1 0 0 0,6 2 0 0 0,-5-2 15 0 0,0 0 1 0 0,0 0-1 0 0,0-1 0 0 0,0 1 0 0 0,0-1 1 0 0,0 0-1 0 0,-1 0 0 0 0,1 0 1 0 0,0-1-1 0 0,0 1 0 0 0,-1-1 0 0 0,1 0 1 0 0,-1 0-1 0 0,1 0 0 0 0,-1-1 1 0 0,4-3-1 0 0,7-6-33 0 0,-1-1 0 0 0,-1-1 0 0 0,0 0 0 0 0,-1-1 0 0 0,-1 0 0 0 0,16-29 0 0 0,39-107-80 0 0,-50 115-46 0 0,5-18 19 0 0,21-91 0 0 0,-38 134 12 0 0,-1 0 0 0 0,0 0 0 0 0,-1 0-1 0 0,0 0 1 0 0,-1-18 0 0 0,-1 27 13 0 0,-1 0-1 0 0,0 0 1 0 0,1 1 0 0 0,-1-1-1 0 0,0 0 1 0 0,0 1 0 0 0,0-1 0 0 0,0 1-1 0 0,0-1 1 0 0,0 1 0 0 0,-1 0-1 0 0,-2-2 1 0 0,1 2 7 0 0,1 1 0 0 0,0-1 0 0 0,0 0 0 0 0,-1 1 0 0 0,1 0 0 0 0,0-1 0 0 0,-1 1-1 0 0,1 1 1 0 0,0-1 0 0 0,0 0 0 0 0,-1 1 0 0 0,1 0 0 0 0,0-1 0 0 0,0 1 0 0 0,0 1 0 0 0,-5 1 0 0 0,-7 4-111 0 0,1 1 1 0 0,-14 9 0 0 0,20-12 65 0 0,-2 2-119 0 0,0 0 0 0 0,0 1 0 0 0,1 0 0 0 0,0 0 0 0 0,0 1 0 0 0,1 0 0 0 0,0 1 0 0 0,-11 17 0 0 0,12-13-1089 0 0,0-1 0 0 0,0 1 0 0 0,-7 26 0 0 0,6-12-570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10479 0 0,'0'0'480'0'0,"11"3"158"0"0,2-1-374 0 0,-1-1 1 0 0,1 1-1 0 0,0-2 1 0 0,0 0-1 0 0,18-3 1 0 0,66-14 1222 0 0,-24 3-1420 0 0,88-12 163 0 0,120-16 364 0 0,-177 29-527 0 0,20-4 138 0 0,169-1 0 0 0,-121 23 207 0 0,227 35 0 0 0,-328-28-132 0 0,-8-1 50 0 0,120 7-1 0 0,-182-18-445 0 0,7-11-7971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10479 0 0,'0'0'1152'0'0,"2"-16"-960"0"0,-1 8-128 0 0,5-32 4736 0 0,-6 37-4648 0 0,12-35 1264 0 0,-8 62-1344 0 0,-1 1-1 0 0,0 0 0 0 0,-3 36 0 0 0,4 31-149 0 0,6 15 128 0 0,-4 0 1 0 0,-4 0-1 0 0,-17 141 0 0 0,12-216-2303 0 0,3-25 29 0 0,2-20-207 0 0,0-8-2637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 14167 0 0,'0'0'2352'0'0,"0"-2"-2690"0"0,-1-6 303 0 0,1 7-12 0 0,-2 2 115 0 0,-2 2-40 0 0,0 0 0 0 0,1 0 0 0 0,-1 1 0 0 0,1-1 0 0 0,0 1 0 0 0,0-1 0 0 0,1 1 0 0 0,-1 0 0 0 0,1 0 0 0 0,0 1 0 0 0,0-1 0 0 0,0 0 0 0 0,-2 7 0 0 0,-2 13 0 0 0,-6 33 0 0 0,4-16-101 0 0,-52 169-88 0 0,50-182 271 0 0,-2-1-1 0 0,0-1 1 0 0,-2 1 0 0 0,-1-2 0 0 0,-25 34 1195 0 0,49-52-1109 0 0,-6-6-174 0 0,0 0-1 0 0,0 0 1 0 0,0 0 0 0 0,0-1-1 0 0,0 1 1 0 0,0-1-1 0 0,0 0 1 0 0,0 0 0 0 0,0 0-1 0 0,0 0 1 0 0,6-1-1 0 0,38-9 146 0 0,-34 7-129 0 0,32-7 30 0 0,1 2 0 0 0,1 2 0 0 0,-1 3 0 0 0,1 1 0 0 0,67 6 0 0 0,-71 0-220 0 0,0 2 0 0 0,-1 1 0 0 0,1 3 0 0 0,74 26 0 0 0,-70-17-1232 0 0,-46-18 915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11519 0 0,'0'0'3840'0'0,"3"-2"-3744"0"0,3-2-61 0 0,-1 1 0 0 0,1 0-1 0 0,0 1 1 0 0,0-1 0 0 0,0 1 0 0 0,0 0-1 0 0,0 0 1 0 0,0 1 0 0 0,1 0 0 0 0,-1 0-1 0 0,0 1 1 0 0,8 0 0 0 0,13 0 227 0 0,44 9 0 0 0,-24-3 40 0 0,144 17 289 0 0,203 13 860 0 0,112-67-2271 0 0,-496 30 646 0 0,12-1-545 0 0,0 0 1 0 0,0 1 0 0 0,33 4-1 0 0,-53-3 154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1 281 10367 0 0,'0'0'234'0'0,"6"9"324"0"0,-4-7-544 0 0,0 0-1 0 0,0 0 1 0 0,1-1-1 0 0,-1 1 1 0 0,0-1-1 0 0,0 1 1 0 0,1-1-1 0 0,-1 0 1 0 0,1 0-1 0 0,-1 0 1 0 0,1 0-1 0 0,0-1 1 0 0,-1 1-1 0 0,1-1 1 0 0,0 1-1 0 0,-1-1 1 0 0,1 0-1 0 0,5 0 1 0 0,-5 0 1 0 0,4 0 36 0 0,0 0 0 0 0,0 0 1 0 0,1 0-1 0 0,-1-1 0 0 0,0-1 0 0 0,0 1 0 0 0,0-1 0 0 0,0 0 0 0 0,0 0 0 0 0,0-1 0 0 0,0 0 0 0 0,-1 0 0 0 0,1-1 0 0 0,-1 0 0 0 0,0 0 0 0 0,0 0 1 0 0,-1-1-1 0 0,1 0 0 0 0,-1 0 0 0 0,0 0 0 0 0,0-1 0 0 0,-1 1 0 0 0,1-1 0 0 0,-1 0 0 0 0,-1-1 0 0 0,1 1 0 0 0,-1-1 0 0 0,0 1 0 0 0,0-1 0 0 0,-1 0 0 0 0,0 0 1 0 0,1-9-1 0 0,3-14-445 0 0,-1 0 0 0 0,0-42 0 0 0,-5 71 367 0 0,0 0-1 0 0,0 1 1 0 0,0-1-1 0 0,0 0 1 0 0,0 0-1 0 0,0 0 1 0 0,0 1-1 0 0,0-1 1 0 0,0 0 0 0 0,0 0-1 0 0,-1 1 1 0 0,1-1-1 0 0,0 0 1 0 0,-1 0-1 0 0,1 1 1 0 0,0-1-1 0 0,-1 0 1 0 0,1 1-1 0 0,-1-1 1 0 0,1 1-1 0 0,-1-1 1 0 0,-1 0-1 0 0,1 0 28 0 0,0 0-1 0 0,-1 1 0 0 0,1 0 1 0 0,0-1-1 0 0,-1 1 0 0 0,1 0 1 0 0,-1-1-1 0 0,1 1 0 0 0,-1 0 0 0 0,1 0 1 0 0,0 0-1 0 0,-1 1 0 0 0,1-1 1 0 0,-1 0-1 0 0,1 0 0 0 0,0 1 1 0 0,-1-1-1 0 0,1 1 0 0 0,-1-1 1 0 0,1 1-1 0 0,0 0 0 0 0,0-1 1 0 0,-1 1-1 0 0,-1 1 0 0 0,-1 1 2 0 0,-6 4 113 0 0,0 1-1 0 0,0 0 0 0 0,0 1 1 0 0,1 0-1 0 0,0 0 0 0 0,1 1 1 0 0,0 0-1 0 0,0 1 0 0 0,1 0 1 0 0,1 0-1 0 0,0 0 0 0 0,0 1 1 0 0,1 0-1 0 0,0 0 0 0 0,2 0 1 0 0,-1 0-1 0 0,-2 17 0 0 0,6-25-24 0 0,0 0 1 0 0,0 0-1 0 0,0 0 0 0 0,0 0 0 0 0,1 0 0 0 0,0 0 1 0 0,0 0-1 0 0,0 0 0 0 0,0 0 0 0 0,0-1 0 0 0,1 1 0 0 0,0 0 1 0 0,-1-1-1 0 0,1 1 0 0 0,1-1 0 0 0,-1 0 0 0 0,0 0 0 0 0,1 0 1 0 0,0 0-1 0 0,-1 0 0 0 0,1 0 0 0 0,1-1 0 0 0,-1 1 0 0 0,0-1 1 0 0,0 0-1 0 0,1 0 0 0 0,-1 0 0 0 0,8 2 0 0 0,0 0-80 0 0,0 0 0 0 0,0 0 0 0 0,0-2 0 0 0,1 1-1 0 0,-1-1 1 0 0,1-1 0 0 0,-1 0 0 0 0,20-1 0 0 0,-12-3-478 0 0,-1-1 0 0 0,0-1 0 0 0,0 0 0 0 0,0-1 0 0 0,-1-1 0 0 0,0-1 0 0 0,0 0 1 0 0,-1-1-1 0 0,0-1 0 0 0,-1 0 0 0 0,17-16 0 0 0,-24 18-128 0 0,0-1 1 0 0,0 1-1 0 0,-1-1 1 0 0,-1-1-1 0 0,1 0 1 0 0,4-11-1 0 0,-4 9 265 0 0,-6 10 545 0 0,4-6 5923 0 0,-1 16-4168 0 0,3 8-1347 0 0,-1 0 0 0 0,0 0 0 0 0,-1 0-1 0 0,4 23 1 0 0,-9-37-519 0 0,0 1 72 0 0,3 5 221 0 0,0-8-352 0 0,0 0 1 0 0,0 0-1 0 0,1-1 0 0 0,-1 1 0 0 0,0-1 1 0 0,0 0-1 0 0,0 1 0 0 0,0-1 1 0 0,0-1-1 0 0,0 1 0 0 0,-1 0 1 0 0,1-1-1 0 0,3-1 0 0 0,39-29 855 0 0,-30 20-462 0 0,42-32-603 0 0,75-74-1 0 0,-127 114-373 0 0,0-2 0 0 0,-1 1-1 0 0,8-12 1 0 0,-2-3-578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92 12319 0 0,'0'0'603'0'0,"0"0"-586"0"0,0 0 0 0 0,-1 1-1 0 0,1-1 1 0 0,0 0 0 0 0,0 0 0 0 0,0 0 0 0 0,0 1-1 0 0,0-1 1 0 0,-1 0 0 0 0,1 0 0 0 0,0 0 0 0 0,0 0-1 0 0,0 1 1 0 0,0-1 0 0 0,-1 0 0 0 0,1 0 0 0 0,0 0-1 0 0,0 0 1 0 0,0 0 0 0 0,-1 0 0 0 0,1 0 0 0 0,0 0 0 0 0,0 0-1 0 0,-1 0 1 0 0,1 0 0 0 0,0 0 0 0 0,0 0 0 0 0,0 0-1 0 0,-1 0 1 0 0,1 0 0 0 0,0 0 0 0 0,0 0 0 0 0,-1 0-1 0 0,1 0 1 0 0,0 0 0 0 0,0 0 0 0 0,-1 0 0 0 0,-1-2-9 0 0,1-1 1 0 0,-1 1-1 0 0,1 0 1 0 0,-1 0-1 0 0,1-1 1 0 0,0 1-1 0 0,0-1 1 0 0,0 1-1 0 0,0-1 1 0 0,0 0-1 0 0,1 1 1 0 0,-2-6-1 0 0,0-3-8 0 0,1 10 4 0 0,1 0 0 0 0,0-1 0 0 0,0 1 0 0 0,0 0 0 0 0,0 0-1 0 0,0-1 1 0 0,0 1 0 0 0,0 0 0 0 0,0 0 0 0 0,0 0 0 0 0,0-1-1 0 0,1 1 1 0 0,-1 0 0 0 0,1 0 0 0 0,-1 0 0 0 0,1 0 0 0 0,-1 0-1 0 0,1 0 1 0 0,-1 0 0 0 0,1 0 0 0 0,0 0 0 0 0,0 0 0 0 0,-1 0-1 0 0,1 0 1 0 0,0 0 0 0 0,0 0 0 0 0,0 1 0 0 0,0-1 0 0 0,0 0 0 0 0,0 1-1 0 0,0-1 1 0 0,1 1 0 0 0,-1-1 0 0 0,1 0 0 0 0,0 0 16 0 0,5-1 91 0 0,-1 0 0 0 0,1 0 0 0 0,-1 1 0 0 0,1 0 0 0 0,0 0 0 0 0,0 0 0 0 0,-1 1 0 0 0,1 0 0 0 0,0 0 0 0 0,0 1 0 0 0,0 0 0 0 0,-1 0 0 0 0,1 0 0 0 0,6 3 0 0 0,0 0-46 0 0,0 1 0 0 0,-1 0-1 0 0,0 0 1 0 0,0 1-1 0 0,-1 1 1 0 0,14 10-1 0 0,-20-13-111 0 0,0 0-1 0 0,0 0 0 0 0,0 1 1 0 0,-1 0-1 0 0,0 0 0 0 0,0 0 1 0 0,0 0-1 0 0,-1 0 0 0 0,0 1 1 0 0,0-1-1 0 0,0 1 0 0 0,-1 0 1 0 0,0 0-1 0 0,3 9 0 0 0,-4-5-90 0 0,0-1-1 0 0,0 0 1 0 0,0 1 0 0 0,-1-1-1 0 0,-1 1 1 0 0,0-1-1 0 0,0 1 1 0 0,-5 17-1 0 0,-1-5 12 0 0,-1-1 1 0 0,-1 0-1 0 0,-1 0 0 0 0,-1-1 0 0 0,-1 0 0 0 0,0-1 0 0 0,-20 23 0 0 0,22-29 492 0 0,-1 0 0 0 0,0-1 0 0 0,-1 0 0 0 0,-1 0 0 0 0,1-2 0 0 0,-2 1 1 0 0,1-2-1 0 0,-30 16 2762 0 0,45-25-2903 0 0,103-8 425 0 0,127 7-1 0 0,-109 2-1009 0 0,-77-1-1492 0 0,55 8 0 0 0,-99-8 602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 9559 0 0,'0'0'216'0'0,"-2"-2"32"0"0,-10-19 280 0 0,22 22 5492 0 0,16 7-4509 0 0,32 8-878 0 0,266 6 633 0 0,-223-19-1176 0 0,223-8-90 0 0,-160-1 0 0 0,139 10-357 0 0,-270-5-85 0 0,17 1-855 0 0,-48 0 1029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 10015 0 0,'0'0'5200'0'0,"-10"-6"-2142"0"0,9 16-2876 0 0,0-1 1 0 0,1 1-1 0 0,0-1 0 0 0,0 1 1 0 0,1-1-1 0 0,0 1 1 0 0,1-1-1 0 0,3 11 1 0 0,3 23-51 0 0,19 144-150 0 0,8 69 36 0 0,-32-164-7 0 0,-3-81-34 0 0,-1 1 0 0 0,0 0 0 0 0,-1 0 0 0 0,0 0-1 0 0,-6 17 1 0 0,7-27-66 0 0,0-1 0 0 0,0 1-1 0 0,0-1 1 0 0,0 1 0 0 0,0-1-1 0 0,0 0 1 0 0,0 1 0 0 0,0-1-1 0 0,0 0 1 0 0,-1 0 0 0 0,1 0-1 0 0,0 0 1 0 0,-1 0 0 0 0,1 0-1 0 0,-1 0 1 0 0,1 0 0 0 0,-4 1-1 0 0,3-2-255 0 0,-6 0-353 0 0,-7-2-9803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74 4487 0 0,'0'0'858'0'0,"-13"-19"1702"0"0,12 13-1907 0 0,0 0-1 0 0,1 0 1 0 0,-1 0 0 0 0,2-10 0 0 0,-1 2 2920 0 0,12 15-2644 0 0,-9 3-858 0 0,1 0 0 0 0,-2 0 0 0 0,1 1 0 0 0,0-1 0 0 0,-1 1 0 0 0,0 0 0 0 0,0-1-1 0 0,0 1 1 0 0,0 0 0 0 0,-1 0 0 0 0,0 0 0 0 0,0 0 0 0 0,0 6 0 0 0,1 12 21 0 0,-2 39 1 0 0,-1-30-17 0 0,15 387 638 0 0,-3-249-535 0 0,7 59 794 0 0,-14-170-794 0 0,-3-40 19 0 0,0 0 0 0 0,6 29 1 0 0,-1-21 57 0 0,20 100 5 0 0,-25-125-208 0 0,9 18 967 0 0,-9-19-849 0 0,0 0-219 0 0,7 3 33 0 0,3-1 26 0 0,0 2 32 0 0,13 1-49 0 0,-3-4-31 0 0,132 7 91 0 0,-86-7-104 0 0,-49-2 120 0 0,1-1 0 0 0,23-4-1 0 0,-23 2-76 0 0,0 2-1 0 0,22-1 1 0 0,-6 2-17 0 0,52-6 0 0 0,14-1 62 0 0,-51 4-50 0 0,1-2-1 0 0,73-17 0 0 0,34-4 51 0 0,110 5-38 0 0,-223 18 0 0 0,-34 2 0 0 0,1-1 0 0 0,-1-1 0 0 0,1 1 0 0 0,0-1-10 0 0,-2-3-33 0 0,0 2 12 0 0,-9 3-70 0 0,3-6-1887 0 0,-4 6 1824 0 0,0 1 0 0 0,1-1 0 0 0,-1 1 0 0 0,0-1 0 0 0,1 1 1 0 0,-1-1-1 0 0,0 1 0 0 0,0-1 0 0 0,0 1 0 0 0,1-1 0 0 0,-1 0 0 0 0,0 1 0 0 0,0-1 0 0 0,0 1 1 0 0,0-1-1 0 0,0 1 0 0 0,0-1 0 0 0,0 0 0 0 0,0 1 0 0 0,0-1 0 0 0,0 1 0 0 0,0-1 0 0 0,-1 1 0 0 0,1-1 1 0 0,0 0-1 0 0,-4-11-5466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62 176 4487 0 0,'-24'-54'440'0'0,"16"37"544"0"0,0-1-1 0 0,2 0 0 0 0,-7-31 1 0 0,12 49-789 0 0,1-1 0 0 0,0 0 1 0 0,-1 1-1 0 0,1-1 1 0 0,0 0-1 0 0,0 1 0 0 0,0-1 1 0 0,0 0-1 0 0,0 0 0 0 0,0 1 1 0 0,0-1-1 0 0,0 0 1 0 0,0 1-1 0 0,0-1 0 0 0,0 0 1 0 0,0 0-1 0 0,0 1 1 0 0,1-1-1 0 0,-1 0 0 0 0,0 1 1 0 0,1-1-1 0 0,-1 1 0 0 0,0-1 1 0 0,1 0-1 0 0,-1 1 1 0 0,0-1-1 0 0,1 1 0 0 0,0-2 1 0 0,0 3-34 0 0,-1-1 1 0 0,1 0-1 0 0,0 0 0 0 0,-1 1 1 0 0,1-1-1 0 0,0 1 1 0 0,-1-1-1 0 0,1 0 0 0 0,-1 1 1 0 0,1-1-1 0 0,-1 1 1 0 0,1-1-1 0 0,-1 1 1 0 0,1-1-1 0 0,-1 1 0 0 0,1 0 1 0 0,-1-1-1 0 0,0 1 1 0 0,1 0-1 0 0,-1-1 1 0 0,0 1-1 0 0,0 0 0 0 0,1-1 1 0 0,-1 2-1 0 0,5 17-19 0 0,-1 0 0 0 0,-1 0 1 0 0,-1 0-1 0 0,1 38 0 0 0,0 13 49 0 0,9 298 152 0 0,-10-126 16 0 0,4-154 72 0 0,2 87-80 0 0,-19-17 155 0 0,9-118-338 0 0,1-35-18 0 0,1 0 1 0 0,0 1-1 0 0,-1-1 0 0 0,2 0 1 0 0,0 10-1 0 0,0-14 16 0 0,-15-33-3762 0 0,-3 6 610 0 0,7 14-2986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6911 0 0,'0'0'528'0'0,"2"-1"-368"0"0,0-1-145 0 0,0 1 1 0 0,0-1-1 0 0,0 0 0 0 0,0 0 0 0 0,0 0 0 0 0,-1 0 0 0 0,1 0 0 0 0,-1 0 0 0 0,3-3 0 0 0,2-4 12 0 0,0 0 1 0 0,1 0-1 0 0,0 0 1 0 0,10-8-1 0 0,-9 9 9 0 0,-5 6 49 0 0,-1 0-1 0 0,1 0 0 0 0,-1 1 0 0 0,1-1 1 0 0,0 1-1 0 0,-1 0 0 0 0,1-1 0 0 0,0 1 1 0 0,0 1-1 0 0,0-1 0 0 0,4 0 0 0 0,1-1 85 0 0,-1 1-123 0 0,1 0 0 0 0,0 0-1 0 0,-1 1 1 0 0,1 1 0 0 0,-1-1-1 0 0,1 1 1 0 0,-1 0 0 0 0,13 4-1 0 0,14 2 158 0 0,77 1 1162 0 0,-86-6-1111 0 0,-15-1-122 0 0,-1 0 0 0 0,1-1 0 0 0,-1 0 0 0 0,12-1-1 0 0,9-3 337 0 0,0 2-1 0 0,51 4 1 0 0,19-2 55 0 0,186-30 189 0 0,-180 17-452 0 0,129 0 1 0 0,-191 12-206 0 0,-28 0-52 0 0,1 0 0 0 0,31 4 0 0 0,-30-2 34 0 0,0 0 1 0 0,-1-1-1 0 0,20-2 0 0 0,33 0 113 0 0,-67 2-147 0 0,17 1 138 0 0,1-1 0 0 0,21-1 0 0 0,-39 0-94 0 0,0 1-1 0 0,0 0 0 0 0,0 1 1 0 0,0-1-1 0 0,0 0 0 0 0,0 1 1 0 0,0 0-1 0 0,0 0 0 0 0,0 0 1 0 0,5 2-1 0 0,1 0 100 0 0,1 2-130 0 0,-2 0-5 0 0,0 0 42 0 0,-6-4-49 0 0,0 0 0 0 0,-1 0 0 0 0,1 0 0 0 0,-1 0 0 0 0,0 0 0 0 0,1 0 0 0 0,-1 1 0 0 0,0-1-1 0 0,0 0 1 0 0,0 1 0 0 0,0-1 0 0 0,0 0 0 0 0,0 1 0 0 0,1 2 0 0 0,6 12 1 0 0,11 31 363 0 0,-9-15-178 0 0,-2 0-1 0 0,-1 1 0 0 0,3 37 1 0 0,8 39 135 0 0,32 100 288 0 0,-6 23 158 0 0,24 90 42 0 0,-42-232-448 0 0,-6-27-105 0 0,15 93 1 0 0,27 158 453 0 0,2-19-330 0 0,-53-208-282 0 0,46 243 756 0 0,17-7-502 0 0,-37-154-189 0 0,8 5 115 0 0,-19-80-89 0 0,16 119 1 0 0,-19-55-172 0 0,9 85 172 0 0,-21-124-292 0 0,12 110 260 0 0,-4-114 134 0 0,14 156-32 0 0,-22-86-353 0 0,0 193 194 0 0,-13-198 288 0 0,-1 22-661 0 0,2-163 284 0 0,2 0 0 0 0,1-1-1 0 0,8 40 1 0 0,12 157 17 0 0,-10-17 335 0 0,6 134-805 0 0,22 298 686 0 0,-38-621-202 0 0,45 388-83 0 0,2 42-80 0 0,-45-291 154 0 0,3 33 52 0 0,3-88-198 0 0,11 93-179 0 0,26 179 439 0 0,-32-181-226 0 0,-13-158 48 0 0,-2 64 12 0 0,-18 148-1 0 0,10-175 268 0 0,4-45-267 0 0,-3 78 19 0 0,-18 176-153 0 0,1-55 40 0 0,16-107 226 0 0,-2 69 88 0 0,-2-7-322 0 0,1 1-28 0 0,7 69 272 0 0,0-26-363 0 0,3-53 278 0 0,5-141 166 0 0,4 5-270 0 0,-5-20 168 0 0,6 65-373 0 0,2 65-372 0 0,-11-156 270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9559 0 0,'0'0'4623'0'0,"5"13"-3683"0"0,-3 22-574 0 0,-2 1 0 0 0,-1-1 0 0 0,-10 58 0 0 0,2-16-101 0 0,6-45-186 0 0,-25 335 502 0 0,26-172-733 0 0,3-143 188 0 0,0-14-4361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23 154 7255 0 0,'0'0'166'0'0,"-9"-11"386"0"0,4 3-518 0 0,4 6 143 0 0,0 0 0 0 0,-1-1-1 0 0,1 1 1 0 0,1-1 0 0 0,-1 1-1 0 0,0-1 1 0 0,1 1 0 0 0,-1-1-1 0 0,1 0 1 0 0,0 1 0 0 0,0-1-1 0 0,0 1 1 0 0,0-1 0 0 0,0 0-1 0 0,0 1 1 0 0,1-1-1 0 0,-1 0 1 0 0,1 1 0 0 0,0-1-1 0 0,1-1 1 0 0,-1-1 81 0 0,1 1-178 0 0,1 0 1 0 0,-1 0-1 0 0,1 0 0 0 0,-1 0 0 0 0,1 0 0 0 0,0 1 1 0 0,0-1-1 0 0,1 1 0 0 0,-1 0 0 0 0,1 0 0 0 0,0 0 0 0 0,-1 0 1 0 0,1 0-1 0 0,0 1 0 0 0,1 0 0 0 0,-1 0 0 0 0,0 0 0 0 0,1 0 1 0 0,-1 1-1 0 0,6-1 0 0 0,5-2-84 0 0,0 1 0 0 0,0 1 0 0 0,0 0 0 0 0,30 1 0 0 0,-26 2 4 0 0,-1 1 0 0 0,1 1 0 0 0,-1 1 0 0 0,0 1 0 0 0,28 10 0 0 0,85 45 0 0 0,-94-41 0 0 0,13 4 13 0 0,-11-5 36 0 0,0 1 0 0 0,67 46 0 0 0,-104-64-38 0 0,-1 0-1 0 0,1 0 1 0 0,-1 1-1 0 0,1-1 1 0 0,-1 0-1 0 0,1 0 1 0 0,-1 1-1 0 0,0-1 0 0 0,0 1 1 0 0,0-1-1 0 0,1 1 1 0 0,-1 0-1 0 0,-1-1 1 0 0,1 1-1 0 0,0 0 1 0 0,0 0-1 0 0,-1-1 1 0 0,1 1-1 0 0,-1 0 1 0 0,1 0-1 0 0,-1 0 0 0 0,0 0 1 0 0,0 0-1 0 0,0 0 1 0 0,0 2-1 0 0,-1-1 7 0 0,-1 1 1 0 0,1-1-1 0 0,-1 0 0 0 0,0 0 0 0 0,0 0 0 0 0,0 0 0 0 0,0-1 0 0 0,0 1 1 0 0,-1 0-1 0 0,1-1 0 0 0,-1 0 0 0 0,1 1 0 0 0,-5 1 0 0 0,-26 19-366 0 0,-1-2-1 0 0,-1-2 0 0 0,-50 21 0 0 0,-37 20-584 0 0,-119 95-5533 0 0,203-129 5123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95 231 5639 0 0,'0'0'2406'0'0,"2"15"-1476"0"0,-3 26 23 0 0,0-22-814 0 0,0-1 0 0 0,2 1 0 0 0,0 0 0 0 0,7 33 0 0 0,-8-48-67 0 0,1 0 0 0 0,1-1 0 0 0,-1 1 0 0 0,0-1 0 0 0,1 1 0 0 0,0-1 0 0 0,0 0 0 0 0,0 0 0 0 0,0 0 0 0 0,0 0 0 0 0,1 0 0 0 0,-1 0-1 0 0,1 0 1 0 0,0-1 0 0 0,0 1 0 0 0,0-1 0 0 0,0 0 0 0 0,5 3 0 0 0,-3-4 80 0 0,-1 1-1 0 0,1-1 1 0 0,0 0 0 0 0,0 0-1 0 0,-1 0 1 0 0,1 0 0 0 0,0-1 0 0 0,0 0-1 0 0,0 0 1 0 0,0 0 0 0 0,0-1-1 0 0,8-2 1 0 0,-3 1 16 0 0,0-1 0 0 0,0-1 0 0 0,0 0 0 0 0,-1 0 0 0 0,1-1 0 0 0,-1 0 0 0 0,0-1 0 0 0,0 0 0 0 0,-1 0 0 0 0,0-1 0 0 0,0 0 0 0 0,11-13 0 0 0,-12 11-150 0 0,-1 0 1 0 0,0 0 0 0 0,-1-1-1 0 0,0 0 1 0 0,0 0-1 0 0,-1 0 1 0 0,0 0-1 0 0,-1-1 1 0 0,-1 1 0 0 0,1-1-1 0 0,0-12 1 0 0,-3 14 6 0 0,1 1 0 0 0,-2-1 0 0 0,1 1 0 0 0,-1-1 0 0 0,-1 1 0 0 0,1 0 0 0 0,-1 0-1 0 0,-1-1 1 0 0,0 1 0 0 0,0 0 0 0 0,0 1 0 0 0,-1-1 0 0 0,0 1 0 0 0,-10-14 0 0 0,-2 1 61 0 0,0 1-1 0 0,-24-22 0 0 0,34 35-104 0 0,0 0-1 0 0,-1 1 0 0 0,0 0 1 0 0,0 0-1 0 0,-1 1 0 0 0,1 0 1 0 0,-1 0-1 0 0,0 1 1 0 0,0 0-1 0 0,-12-3 0 0 0,17 6-8 0 0,-1-1-1 0 0,0 1 1 0 0,0 0-1 0 0,1 1 1 0 0,-1-1-1 0 0,0 1 1 0 0,1-1 0 0 0,-1 1-1 0 0,1 0 1 0 0,-1 0-1 0 0,1 1 1 0 0,-1-1-1 0 0,1 1 1 0 0,0 0-1 0 0,-1-1 1 0 0,1 1-1 0 0,0 1 1 0 0,0-1-1 0 0,1 0 1 0 0,-1 1 0 0 0,0 0-1 0 0,-2 3 1 0 0,-6 8-150 0 0,1 0 0 0 0,0 1 0 0 0,-11 23 0 0 0,14-25 96 0 0,-43 91-1654 0 0,40-80 1192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59 162 11055 0 0,'0'0'531'0'0,"-10"7"144"0"0,5-3-561 0 0,0 0-1 0 0,0-1 1 0 0,0 1 0 0 0,0 1 0 0 0,0-1 0 0 0,-7 10 0 0 0,11-12-67 0 0,0 1-1 0 0,0 0 1 0 0,0-1-1 0 0,1 1 1 0 0,-1 0-1 0 0,1 0 1 0 0,-1 0 0 0 0,1-1-1 0 0,0 1 1 0 0,0 0-1 0 0,0 0 1 0 0,0 0-1 0 0,1-1 1 0 0,0 5 0 0 0,1 1-14 0 0,0 0 0 0 0,0 0 0 0 0,0-1 0 0 0,1 1 0 0 0,0-1 1 0 0,1 0-1 0 0,0 0 0 0 0,0 0 0 0 0,0 0 0 0 0,1 0 0 0 0,0-1 0 0 0,9 9 1 0 0,-6-8 54 0 0,0 0 0 0 0,0 0 0 0 0,1-1 0 0 0,0 0 0 0 0,0 0 0 0 0,0-1 0 0 0,1-1 0 0 0,0 1 0 0 0,12 3 0 0 0,-15-6-16 0 0,1 0 1 0 0,1 0-1 0 0,-1-1 0 0 0,0 0 0 0 0,0 0 1 0 0,0-1-1 0 0,1 0 0 0 0,-1-1 0 0 0,0 0 1 0 0,0 0-1 0 0,15-4 0 0 0,-17 3-49 0 0,0-1 0 0 0,0 1 0 0 0,0-1 1 0 0,-1 0-1 0 0,1-1 0 0 0,-1 1 0 0 0,0-1 0 0 0,0 0 0 0 0,0-1 0 0 0,-1 1 0 0 0,1-1 0 0 0,-1 0 0 0 0,0 0 0 0 0,-1 0 0 0 0,1 0 0 0 0,4-10 0 0 0,-3 3-46 0 0,0-1 0 0 0,-1 1 0 0 0,0-1 0 0 0,-1 0 0 0 0,-1 0 0 0 0,0 0 0 0 0,-1 0 0 0 0,0 0 0 0 0,-1-1 0 0 0,0 1 0 0 0,-4-26 0 0 0,3 31 8 0 0,-1 0-1 0 0,0 0 1 0 0,0 0 0 0 0,-1 0-1 0 0,0 0 1 0 0,0 0-1 0 0,0 0 1 0 0,-1 1-1 0 0,0 0 1 0 0,-1 0 0 0 0,0 0-1 0 0,0 0 1 0 0,0 1-1 0 0,-1 0 1 0 0,0 0-1 0 0,0 0 1 0 0,-1 1 0 0 0,1 0-1 0 0,-1 0 1 0 0,-8-4-1 0 0,10 7-55 0 0,0 0 0 0 0,0 1 0 0 0,-1-1 0 0 0,1 1 0 0 0,-1 0 0 0 0,1 0 0 0 0,-1 1 0 0 0,0 0 0 0 0,1 0 0 0 0,-1 0-1 0 0,1 0 1 0 0,-1 1 0 0 0,0 0 0 0 0,1 0 0 0 0,0 1 0 0 0,-1-1 0 0 0,1 1 0 0 0,0 0 0 0 0,0 1 0 0 0,-8 4 0 0 0,3-1-242 0 0,0 1 1 0 0,0 1 0 0 0,0-1-1 0 0,1 2 1 0 0,0-1-1 0 0,0 1 1 0 0,1 1 0 0 0,-8 12-1 0 0,4-6-231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7135 0 0,'0'0'742'0'0,"10"-5"-1880"0"0,-9 4 1225 0 0,0 0 1 0 0,0 0-1 0 0,1 1 0 0 0,-1-1 0 0 0,1 0 0 0 0,-1 1 0 0 0,0-1 0 0 0,1 1 0 0 0,-1 0 0 0 0,1 0 0 0 0,-1-1 0 0 0,1 1 0 0 0,-1 0 0 0 0,1 0 0 0 0,-1 0 0 0 0,1 0 0 0 0,-1 1 0 0 0,1-1 0 0 0,-1 0 1 0 0,1 1-1 0 0,-1-1 0 0 0,1 1 0 0 0,-1-1 0 0 0,0 1 0 0 0,1 0 0 0 0,-1-1 0 0 0,0 1 0 0 0,0 0 0 0 0,1 0 0 0 0,-1 0 0 0 0,0 0 0 0 0,0 0 0 0 0,0 0 0 0 0,0 0 0 0 0,0 1 0 0 0,-1-1 0 0 0,1 0 1 0 0,0 1-1 0 0,0-1 0 0 0,0 2 0 0 0,3 6 85 0 0,0-1 1 0 0,-1 1 0 0 0,0 0-1 0 0,-1 0 1 0 0,0 0-1 0 0,1 13 1 0 0,1 60 296 0 0,-2-24-144 0 0,-1-40-254 0 0,11 138 1395 0 0,-10 204 1 0 0,-16-183-1090 0 0,-8 257 317 0 0,23-373-535 0 0,3 1-1 0 0,3-1 0 0 0,2 0 0 0 0,3-1 0 0 0,21 62 0 0 0,-11-61 31 0 0,31 64 0 0 0,-38-94-173 0 0,2-1 0 0 0,2 0 1 0 0,37 46-1 0 0,-46-66-24 0 0,0 0 1 0 0,1 0-1 0 0,0-1 1 0 0,1-1-1 0 0,0 0 0 0 0,0 0 1 0 0,0-2-1 0 0,1 1 1 0 0,0-1-1 0 0,1-1 0 0 0,-1-1 1 0 0,22 5-1 0 0,-21-7 4 0 0,-12-3 12 0 0,2 0-13 0 0,22 8-58 0 0,-24-6 5 0 0,-1 0-1 0 0,1-1 1 0 0,-1 1-1 0 0,1 0 0 0 0,-1 0 1 0 0,1 0-1 0 0,-1 0 1 0 0,0 0-1 0 0,0 0 1 0 0,1 0-1 0 0,-1 0 0 0 0,0 1 1 0 0,1 0-1 0 0,-1 0-122 0 0,-5 23-362 0 0,-18 41 507 0 0,15-47 44 0 0,0 0 0 0 0,-5 25 0 0 0,-7 92 430 0 0,-2 216 0 0 0,18-174 50 0 0,-5 133 28 0 0,5-259-471 0 0,-12 117 75 0 0,10-143-111 0 0,0-1 1 0 0,-2 1-1 0 0,0-1 1 0 0,-18 38-1 0 0,0-15 747 0 0,-54 81 0 0 0,65-109-836 0 0,-1-2 0 0 0,0 1 0 0 0,-1-2 1 0 0,-33 28-1 0 0,35-35-1578 0 0,-29 18 1 0 0,17-15-4229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32 12895 0 0,'0'0'634'0'0,"-8"-13"136"0"0,7 11-750 0 0,0 1 0 0 0,-1-1-1 0 0,1 1 1 0 0,-1 0-1 0 0,1-1 1 0 0,-1 1 0 0 0,0 0-1 0 0,1 0 1 0 0,-1 0-1 0 0,0 0 1 0 0,0 0 0 0 0,0 0-1 0 0,0 1 1 0 0,0-1 0 0 0,0 1-1 0 0,0-1 1 0 0,0 1-1 0 0,0 0 1 0 0,-3-1 0 0 0,4 2 24 0 0,-1-1 1 0 0,0 1 0 0 0,1 0-1 0 0,-1-1 1 0 0,1 1-1 0 0,0 0 1 0 0,-1 0 0 0 0,1 0-1 0 0,0 0 1 0 0,-1 0 0 0 0,1 0-1 0 0,0 0 1 0 0,0 0-1 0 0,0 1 1 0 0,0-1 0 0 0,0 0-1 0 0,0 1 1 0 0,-1 1-1 0 0,-2 7 173 0 0,0 0-1 0 0,0 0 0 0 0,1 1 0 0 0,0-1 0 0 0,-1 13 0 0 0,4-21-213 0 0,-8 54-3 0 0,-2 97 0 0 0,15 58 0 0 0,0-82 0 0 0,-3 99-4870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23 354 12783 0 0,'0'0'290'0'0,"11"1"390"0"0,-3 1-432 0 0,-6-2-231 0 0,1 0 0 0 0,0 0 0 0 0,-1 0 1 0 0,1 0-1 0 0,0 0 0 0 0,-1 0 0 0 0,1-1 1 0 0,-1 1-1 0 0,1-1 0 0 0,-1 0 0 0 0,1 1 0 0 0,3-3 1 0 0,-3 1 54 0 0,0 1 0 0 0,0-1 0 0 0,0 0 0 0 0,-1 1 0 0 0,1-1 0 0 0,-1-1 0 0 0,1 1 1 0 0,-1 0-1 0 0,0-1 0 0 0,0 1 0 0 0,0-1 0 0 0,0 1 0 0 0,0-1 0 0 0,0 0 0 0 0,2-6 1 0 0,2-5 32 0 0,-1-1 1 0 0,4-16-1 0 0,-4 12-77 0 0,7-24 35 0 0,-3 1 0 0 0,-1-1 0 0 0,2-47 0 0 0,-10 81-77 0 0,0 7-56 0 0,-3 3 60 0 0,1 0-1 0 0,-1 1 0 0 0,0 0 1 0 0,1-1-1 0 0,-1 1 0 0 0,1 0 1 0 0,-1 0-1 0 0,1 0 1 0 0,0 1-1 0 0,0-1 0 0 0,-3 5 1 0 0,2-3 5 0 0,-20 23 144 0 0,1 2 1 0 0,2 1-1 0 0,1 0 0 0 0,-17 37 0 0 0,31-57-50 0 0,1 1 0 0 0,0-1 0 0 0,0 1 0 0 0,1 0 0 0 0,1 0 0 0 0,0 0 0 0 0,0 0 0 0 0,1 0-1 0 0,0 17 1 0 0,1-24-102 0 0,1 1 0 0 0,0 0 0 0 0,0-1 0 0 0,0 1 0 0 0,0-1 0 0 0,0 1 0 0 0,1-1 0 0 0,0 1 0 0 0,0-1 0 0 0,0 0 0 0 0,1 0 0 0 0,-1 0 0 0 0,1 0 0 0 0,0 0-1 0 0,0-1 1 0 0,0 1 0 0 0,1-1 0 0 0,-1 0 0 0 0,1 0 0 0 0,0 0 0 0 0,0-1 0 0 0,0 1 0 0 0,0-1 0 0 0,8 4 0 0 0,-1-2-372 0 0,1-1 1 0 0,0 0-1 0 0,-1 0 1 0 0,1-1 0 0 0,0-1-1 0 0,0 0 1 0 0,0-1-1 0 0,1 0 1 0 0,-1 0-1 0 0,14-4 1 0 0,0 0-4326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339 572 11167 0 0,'0'0'1127'0'0,"-5"-11"-618"0"0,-6 3-246 0 0,-1 1 0 0 0,0 1 0 0 0,-1 0 0 0 0,0 0-1 0 0,0 2 1 0 0,-19-6 0 0 0,-4-1 21 0 0,27 8-248 0 0,0 0-1 0 0,1 1 1 0 0,-1 0-1 0 0,0 0 1 0 0,0 1 0 0 0,-1 0-1 0 0,1 0 1 0 0,-15 2-1 0 0,20 0-17 0 0,0-1-1 0 0,0 1 1 0 0,0 1-1 0 0,0-1 1 0 0,0 1-1 0 0,0-1 1 0 0,0 1-1 0 0,0 0 1 0 0,1 0-1 0 0,-1 1 1 0 0,1-1 0 0 0,0 1-1 0 0,-1-1 1 0 0,1 1-1 0 0,1 0 1 0 0,-1 1-1 0 0,0-1 1 0 0,1 0-1 0 0,-1 1 1 0 0,-2 6-1 0 0,1-3 17 0 0,1 0 0 0 0,0 0 0 0 0,0 0-1 0 0,1 0 1 0 0,0 0 0 0 0,0 0 0 0 0,1 1-1 0 0,-1 11 1 0 0,2-15 4 0 0,0 0-1 0 0,0-1 1 0 0,1 1 0 0 0,-1 0-1 0 0,1 0 1 0 0,0-1-1 0 0,0 1 1 0 0,0 0 0 0 0,1-1-1 0 0,-1 1 1 0 0,1-1-1 0 0,0 0 1 0 0,0 1 0 0 0,0-1-1 0 0,0 0 1 0 0,1 0-1 0 0,-1 0 1 0 0,1-1 0 0 0,3 4-1 0 0,-3-4 4 0 0,1 0 0 0 0,0 0 0 0 0,0 0-1 0 0,0 0 1 0 0,0-1 0 0 0,1 0 0 0 0,-1 0-1 0 0,0 0 1 0 0,0 0 0 0 0,1 0 0 0 0,-1-1-1 0 0,1 0 1 0 0,-1 0 0 0 0,0 0 0 0 0,1-1-1 0 0,-1 1 1 0 0,8-3 0 0 0,-2 0 26 0 0,0 1 0 0 0,0-1 0 0 0,0-1 0 0 0,-1 0 0 0 0,0 0 0 0 0,16-10 0 0 0,-15 6-152 0 0,-1-1 1 0 0,0 1-1 0 0,0-2 1 0 0,0 1-1 0 0,-1-1 0 0 0,-1 0 1 0 0,0-1-1 0 0,0 0 1 0 0,-1 0-1 0 0,8-19 0 0 0,2-14-428 0 0,17-69 0 0 0,-26 89 425 0 0,29-155 77 0 0,-32 146 529 0 0,-1-1-1 0 0,-1 1 0 0 0,-5-45 0 0 0,3 75 825 0 0,-21 22-988 0 0,9-1-330 0 0,1 1-1 0 0,1 0 1 0 0,1 0 0 0 0,0 1-1 0 0,2 0 1 0 0,-7 24 0 0 0,-21 131 151 0 0,24-112-156 0 0,-18 143-1417 0 0,25-161 702 0 0,3 1 0 0 0,6 71 0 0 0,-2-97-699 0 0,0-4-12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398 0 13703 0 0,'0'0'1246'0'0,"1"2"-1028"0"0,0 0-164 0 0,0 0-1 0 0,-1 0 0 0 0,1 0 1 0 0,-1 0-1 0 0,1 0 0 0 0,-1 0 1 0 0,1 0-1 0 0,-1 0 0 0 0,0 0 1 0 0,0 0-1 0 0,0 0 1 0 0,0 0-1 0 0,-1 0 0 0 0,1 0 1 0 0,0 0-1 0 0,-1 0 0 0 0,1 0 1 0 0,-1 0-1 0 0,0 0 0 0 0,0 0 1 0 0,-1 2-1 0 0,-1 0 50 0 0,-1 0 1 0 0,1 1-1 0 0,-1-2 0 0 0,0 1 0 0 0,0 0 1 0 0,-5 2-1 0 0,-10 12 144 0 0,14-11-231 0 0,0 0-1 0 0,1 0 1 0 0,0 1-1 0 0,0 0 1 0 0,1 0 0 0 0,0 0-1 0 0,0 0 1 0 0,0 0-1 0 0,-1 15 1 0 0,0 9-98 0 0,0 40 1 0 0,3-51 83 0 0,5 402 218 0 0,-2 40 973 0 0,-4-424-1159 0 0,-4 51 22 0 0,5-80-52 0 0,-1 0-1 0 0,0 0 0 0 0,-1 0 0 0 0,0 0 0 0 0,0-1 0 0 0,-8 15 0 0 0,10-23-21 0 0,0 1-1 0 0,0 0 1 0 0,0 0-1 0 0,0-1 1 0 0,0 1-1 0 0,-1-1 1 0 0,1 1-1 0 0,-1-1 1 0 0,1 0-1 0 0,-1 1 1 0 0,0-1-1 0 0,1 0 1 0 0,-1 0-1 0 0,0 0 1 0 0,0 0 0 0 0,0 0-1 0 0,1-1 1 0 0,-1 1-1 0 0,0 0 1 0 0,-4 0-1 0 0,2-1-63 0 0,0 0-1 0 0,1-1 1 0 0,-1 1 0 0 0,0 0 0 0 0,1-1-1 0 0,-1 0 1 0 0,0 0 0 0 0,1 0-1 0 0,-1 0 1 0 0,-5-4 0 0 0,-2-1-220 0 0,-1-1 0 0 0,1-1 0 0 0,0 0 0 0 0,1-1 0 0 0,-13-12 0 0 0,-60-78-4442 0 0,54 57 3017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1 159 13823 0 0,'0'0'315'0'0,"2"1"45"0"0,9 4-233 0 0,-1 0-1 0 0,1-1 1 0 0,0-1 0 0 0,1 0 0 0 0,-1 0-1 0 0,0-1 1 0 0,1-1 0 0 0,-1 0-1 0 0,1-1 1 0 0,0 0 0 0 0,-1 0-1 0 0,1-1 1 0 0,-1-1 0 0 0,12-2 0 0 0,23-8 361 0 0,-1-1 0 0 0,49-21 0 0 0,-61 21-520 0 0,59-31-351 0 0,-8 2-644 0 0,-72 38 283 0 0,-1 0 0 0 0,0 0 0 0 0,1 1 1 0 0,0 1-1 0 0,19-2 0 0 0,-18 3-535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128 304 10943 0 0,'0'0'248'0'0,"3"-1"35"0"0,3-1-216 0 0,-1-1-1 0 0,0 1 1 0 0,0-1 0 0 0,0 0 0 0 0,0 0-1 0 0,0 0 1 0 0,0-1 0 0 0,-1 0 0 0 0,0 1-1 0 0,0-2 1 0 0,0 1 0 0 0,0 0 0 0 0,-1-1-1 0 0,1 0 1 0 0,-1 0 0 0 0,3-6 0 0 0,4-12 529 0 0,-1 0 1 0 0,7-26 0 0 0,-14 42-549 0 0,0 0 0 0 0,-1 0 0 0 0,0 0 1 0 0,-1 1-1 0 0,1-1 0 0 0,-1 0 0 0 0,0 0 1 0 0,-1 0-1 0 0,0 0 0 0 0,0 0 0 0 0,-1 0 1 0 0,-3-10-1 0 0,-1 5-5 0 0,-1 0-47 0 0,-5 4-66 0 0,8 7 63 0 0,0-1-1 0 0,0 1 1 0 0,0 0-1 0 0,0 1 0 0 0,-1-1 1 0 0,1 1-1 0 0,0-1 1 0 0,0 1-1 0 0,-1 0 1 0 0,1 1-1 0 0,0-1 1 0 0,0 1-1 0 0,0 0 0 0 0,0 0 1 0 0,-6 2-1 0 0,4 0 6 0 0,1 0-1 0 0,-1 0 0 0 0,1 0 0 0 0,0 1 1 0 0,0-1-1 0 0,1 1 0 0 0,-1 1 0 0 0,1-1 1 0 0,-7 9-1 0 0,1 0 13 0 0,1 2 0 0 0,1-1 0 0 0,0 1 0 0 0,1 0 0 0 0,1 1 0 0 0,-9 30 0 0 0,8-17 82 0 0,1 1 0 0 0,1 0 0 0 0,2 0 1 0 0,1 0-1 0 0,1 0 0 0 0,2 0 0 0 0,1 0 1 0 0,1 0-1 0 0,8 30 0 0 0,-10-54-48 0 0,1-1-1 0 0,-1 1 1 0 0,2-1-1 0 0,-1 1 1 0 0,0-1-1 0 0,1 0 0 0 0,0 0 1 0 0,1 0-1 0 0,-1 0 1 0 0,1 0-1 0 0,0-1 1 0 0,0 1-1 0 0,0-1 1 0 0,0 0-1 0 0,1-1 1 0 0,0 1-1 0 0,-1-1 1 0 0,1 0-1 0 0,7 3 0 0 0,-5-3-27 0 0,1 0 0 0 0,-1-1 0 0 0,1-1 0 0 0,-1 1 0 0 0,1-1-1 0 0,0 0 1 0 0,0-1 0 0 0,-1 0 0 0 0,1 0 0 0 0,0-1 0 0 0,0 1-1 0 0,-1-2 1 0 0,1 1 0 0 0,8-4 0 0 0,23-8-310 0 0,-1-1-1 0 0,59-32 1 0 0,66-53-1186 0 0,-133 80 1351 0 0,-2-2 0 0 0,40-36-1 0 0,-61 50 234 0 0,0 0 0 0 0,0 0 0 0 0,-1-1 0 0 0,0 1-1 0 0,0-2 1 0 0,-1 1 0 0 0,0-1 0 0 0,0 1 0 0 0,-1-1-1 0 0,0-1 1 0 0,-1 1 0 0 0,0 0 0 0 0,3-19 0 0 0,-5 24-35 0 0,-1 1 0 0 0,0-1 0 0 0,0 0 1 0 0,0 0-1 0 0,-1 1 0 0 0,1-1 1 0 0,-1 0-1 0 0,0 1 0 0 0,0-1 0 0 0,0 1 1 0 0,-1-1-1 0 0,1 1 0 0 0,-1-1 1 0 0,0 1-1 0 0,0 0 0 0 0,0 0 0 0 0,0 0 1 0 0,-1 0-1 0 0,1 0 0 0 0,-1 0 1 0 0,1 1-1 0 0,-1-1 0 0 0,0 1 0 0 0,0 0 1 0 0,0 0-1 0 0,-1 0 0 0 0,1 0 1 0 0,0 0-1 0 0,-1 1 0 0 0,1-1 0 0 0,-7 0 1 0 0,4 0-67 0 0,0 1 1 0 0,0-1 0 0 0,0 1 0 0 0,-1 1 0 0 0,1-1 0 0 0,-1 1 0 0 0,1 0 0 0 0,0 1-1 0 0,-1 0 1 0 0,1 0 0 0 0,0 0 0 0 0,0 0 0 0 0,-1 1 0 0 0,1 0 0 0 0,0 1 0 0 0,1-1-1 0 0,-12 7 1 0 0,6 1 6 0 0,-1 0-1 0 0,1 0 1 0 0,0 1 0 0 0,1 1-1 0 0,1-1 1 0 0,0 2-1 0 0,0-1 1 0 0,1 1 0 0 0,-8 18-1 0 0,4-5 15 0 0,2 1 0 0 0,0 1 0 0 0,-11 55 0 0 0,14-33-58 0 0,7-46 32 0 0,0 0 0 0 0,0 0 1 0 0,1-1-1 0 0,-1 1 1 0 0,1 0-1 0 0,0 0 1 0 0,0-1-1 0 0,0 1 1 0 0,0 0-1 0 0,1-1 0 0 0,1 4 1 0 0,-2-6 1 0 0,-1 1 1 0 0,1-1-1 0 0,0 0 0 0 0,0 0 1 0 0,-1 0-1 0 0,1 0 0 0 0,0 0 1 0 0,0-1-1 0 0,0 1 0 0 0,0 0 1 0 0,0 0-1 0 0,0 0 0 0 0,0-1 1 0 0,1 1-1 0 0,-1-1 0 0 0,0 1 1 0 0,0-1-1 0 0,0 1 0 0 0,1-1 1 0 0,-1 0-1 0 0,0 0 0 0 0,3 1 1 0 0,-1-1-20 0 0,3 1 25 0 0,-1-1 0 0 0,0 1 0 0 0,0-1-1 0 0,1 0 1 0 0,-1-1 0 0 0,0 0 0 0 0,0 1 0 0 0,1-2-1 0 0,-1 1 1 0 0,0 0 0 0 0,7-4 0 0 0,0 0 9 0 0,-1-1 1 0 0,1 0 0 0 0,16-11-1 0 0,-5-2 76 0 0,0 0 0 0 0,-2-2 0 0 0,0 0 0 0 0,-1-1 0 0 0,-1-1-1 0 0,18-29 1 0 0,-36 50 96 0 0,-1 2-168 0 0,0 0 0 0 0,0-1 0 0 0,0 1 0 0 0,0 0 0 0 0,0 0 0 0 0,0-1 0 0 0,0 1 0 0 0,0 0 1 0 0,0 0-1 0 0,0-1 0 0 0,1 1 0 0 0,-1 0 0 0 0,0 0 0 0 0,0 0 0 0 0,0-1 0 0 0,0 1 0 0 0,1 0 0 0 0,-1 0 0 0 0,0 0 0 0 0,0-1 0 0 0,0 1 0 0 0,1 0 0 0 0,-1 0 1 0 0,0 0-1 0 0,0 0 0 0 0,0 0 0 0 0,1 0 0 0 0,-1 0 0 0 0,0-1 0 0 0,0 1 0 0 0,1 0 0 0 0,-1 0 0 0 0,7 21 66 0 0,-2 1-1 0 0,-1-1 1 0 0,3 30-1 0 0,-5-32-70 0 0,1 1 1 0 0,0-1-1 0 0,2 0 0 0 0,0 0 1 0 0,9 23-1 0 0,-12-38-30 0 0,0 1-134 0 0,0 0 1 0 0,1 0-1 0 0,0 1 1 0 0,0-2-1 0 0,0 1 0 0 0,0 0 1 0 0,1-1-1 0 0,0 1 1 0 0,5 4-1 0 0,-8-8-398 0 0,9-13-4704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13 13823 0 0,'2'-13'2040'0'0,"0"15"-1965"0"0,0 0-1 0 0,0 1 1 0 0,-1-1-1 0 0,1 0 1 0 0,-1 1-1 0 0,1-1 0 0 0,-1 1 1 0 0,0-1-1 0 0,0 1 1 0 0,0 0-1 0 0,0-1 1 0 0,0 1-1 0 0,0 4 1 0 0,5 44 614 0 0,-4-25-363 0 0,3 19-68 0 0,24 221 653 0 0,-26-202-953 0 0,-2-1 1 0 0,-9 76 0 0 0,6-120-17 0 0,-1 0 0 0 0,-1 0 0 0 0,-10 31-1 0 0,11-43-123 0 0,0-1 0 0 0,0 1 0 0 0,0-1-1 0 0,0 0 1 0 0,-1 0 0 0 0,0 0 0 0 0,-1 0-1 0 0,1-1 1 0 0,-1 0 0 0 0,0 1 0 0 0,0-2-1 0 0,-1 1 1 0 0,-6 4 0 0 0,11-8 92 0 0,0-1 1 0 0,-1 1 0 0 0,1 0-1 0 0,0 0 1 0 0,-1-1-1 0 0,1 1 1 0 0,0 0-1 0 0,-1-1 1 0 0,1 0-1 0 0,-1 1 1 0 0,1-1-1 0 0,-1 0 1 0 0,1 0-1 0 0,-1 0 1 0 0,1 0-1 0 0,-1 0 1 0 0,1 0-1 0 0,-1 0 1 0 0,0 0 0 0 0,1 0-1 0 0,0-1 1 0 0,-1 1-1 0 0,-1-2 1 0 0,1 1 65 0 0,0 0 0 0 0,0-1 0 0 0,1 1 0 0 0,-1-1 0 0 0,1 0 0 0 0,-1 1 0 0 0,1-1 0 0 0,0 0 0 0 0,-1 0 0 0 0,1 0 0 0 0,0 0 0 0 0,0 0 0 0 0,1 0 0 0 0,-2-3 0 0 0,0-3 233 0 0,-1-1-1 0 0,2-1 1 0 0,-1 1-1 0 0,2 0 1 0 0,-1 0 0 0 0,1-15-1 0 0,1 15-57 0 0,0 1 239 0 0,0-1 1 0 0,0 0 0 0 0,0 0 0 0 0,1 0 0 0 0,5-11 0 0 0,-6 18-192 0 0,1 0-163 0 0,0 1 0 0 0,0-1 0 0 0,0 1 0 0 0,0-1 0 0 0,1 1 1 0 0,-1 0-1 0 0,1 0 0 0 0,-1 0 0 0 0,1 0 0 0 0,-1 0 0 0 0,5 0 0 0 0,43-6 278 0 0,-31 5-221 0 0,1-1 0 0 0,19-6-1 0 0,3-3-32 0 0,0-2 0 0 0,-2-1 0 0 0,1-3 0 0 0,-2-1 0 0 0,47-30 0 0 0,-58 28 31 0 0,-27 20 918 0 0,-2 3-934 0 0,-22 36 146 0 0,1 1 0 0 0,2 0 0 0 0,-16 49 0 0 0,29-69-180 0 0,1 1 0 0 0,1 1-1 0 0,0-1 1 0 0,2 1 0 0 0,1-1 0 0 0,0 1 0 0 0,1 0-1 0 0,2 0 1 0 0,2 21 0 0 0,-2-38-28 0 0,-1-1-12 0 0,0 0 0 0 0,1 0 0 0 0,0 0 0 0 0,-1 0 0 0 0,1 0 0 0 0,0 0 0 0 0,1-1 1 0 0,-1 1-1 0 0,0 0 0 0 0,1 0 0 0 0,0-1 0 0 0,-1 1 0 0 0,1-1 0 0 0,0 1 0 0 0,3 2 1 0 0,-3-4-31 0 0,-1-1 1 0 0,0 1 0 0 0,0 0 0 0 0,0 0 0 0 0,0-1-1 0 0,0 1 1 0 0,1-1 0 0 0,-1 1 0 0 0,0-1 0 0 0,1 1-1 0 0,-1-1 1 0 0,0 0 0 0 0,1 0 0 0 0,-1 0 0 0 0,0 0-1 0 0,1 0 1 0 0,-1 0 0 0 0,0 0 0 0 0,1 0 0 0 0,-1 0-1 0 0,0 0 1 0 0,1-1 0 0 0,-1 1 0 0 0,0-1 0 0 0,0 1-1 0 0,1-1 1 0 0,-1 1 0 0 0,0-1 0 0 0,0 0 0 0 0,2-1 0 0 0,2-1-190 0 0,0-1 0 0 0,0 0 1 0 0,-1 0-1 0 0,1 0 0 0 0,4-6 1 0 0,49-66-3407 0 0,-41 52-734 0 0,-4 6-626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12319 0 0,'0'0'2447'0'0,"11"10"1240"0"0,-7-1-3469 0 0,0-1-1 0 0,-1 1 1 0 0,0 0 0 0 0,0 1 0 0 0,2 14 0 0 0,3 54 1120 0 0,-4-33-877 0 0,43 226 184 0 0,-41-245-634 0 0,-2-99-11 0 0,-2 33-19 0 0,2 1 1 0 0,9-41-1 0 0,-8 58 18 0 0,0 1-1 0 0,2 1 1 0 0,0-1 0 0 0,2 1-1 0 0,13-25 1 0 0,-20 42 3 0 0,-1 1-1 0 0,0 0 1 0 0,1 0-1 0 0,0-1 1 0 0,0 1-1 0 0,-1 1 1 0 0,1-1-1 0 0,0 0 1 0 0,1 0-1 0 0,-1 1 1 0 0,0-1-1 0 0,0 1 1 0 0,1 0-1 0 0,-1-1 1 0 0,1 1-1 0 0,-1 0 1 0 0,1 0-1 0 0,-1 1 1 0 0,1-1-1 0 0,0 1 1 0 0,-1-1-1 0 0,1 1 1 0 0,0 0-1 0 0,-1 0 1 0 0,1 0-1 0 0,0 0 1 0 0,-1 0-1 0 0,1 1 1 0 0,0-1-1 0 0,2 2 1 0 0,8 2-41 0 0,0 1 1 0 0,-1 0-1 0 0,0 1 1 0 0,22 14-1 0 0,-10-5-52 0 0,-10-7 85 0 0,1-1 0 0 0,-1 0 0 0 0,1-1 0 0 0,0 0 0 0 0,1-1 0 0 0,25 4 0 0 0,-36-8 13 0 0,-1-1 0 0 0,1 0 1 0 0,-1 0-1 0 0,1 0 0 0 0,-1 0 1 0 0,1-1-1 0 0,-1 1 0 0 0,0-1 1 0 0,1 0-1 0 0,-1-1 0 0 0,0 1 1 0 0,0-1-1 0 0,1 0 0 0 0,-1 0 1 0 0,-1 0-1 0 0,1 0 0 0 0,0-1 1 0 0,0 0-1 0 0,-1 1 0 0 0,0-1 1 0 0,1-1-1 0 0,-1 1 0 0 0,0 0 1 0 0,-1-1-1 0 0,1 1 0 0 0,-1-1 1 0 0,1 0-1 0 0,1-6 1 0 0,0 1-18 0 0,0 0 1 0 0,-1 0 0 0 0,0 0 0 0 0,-1-1 0 0 0,0 1 0 0 0,1-19 0 0 0,-3 24-2 0 0,0 1 0 0 0,1-1 1 0 0,-1 0-1 0 0,-1 1 1 0 0,1-1-1 0 0,-1 1 1 0 0,1-1-1 0 0,-1 0 1 0 0,0 1-1 0 0,-2-4 1 0 0,0-5 8 0 0,-1 0 2 0 0,0-7 0 0 0,3 18 0 0 0,-15-26 0 0 0,11 18-10 0 0,1 1-45 0 0,-1 1 42 0 0,-3-3-22 0 0,8 9 43 0 0,0 1 0 0 0,-1 0 0 0 0,1-1-1 0 0,0 1 1 0 0,-1-1 0 0 0,1 1 0 0 0,0 0 0 0 0,0-1 0 0 0,-1 1 0 0 0,1 0 0 0 0,-1 0 0 0 0,1-1 0 0 0,0 1 0 0 0,-1 0 0 0 0,1 0-1 0 0,0-1 1 0 0,-1 1 0 0 0,1 0 0 0 0,-1 0 0 0 0,1 0 0 0 0,-1 0 0 0 0,1 0 0 0 0,-1 0 0 0 0,1 0 0 0 0,0 0 0 0 0,-1 0-1 0 0,1 0 1 0 0,-1 0 0 0 0,1 0 0 0 0,-1 0 0 0 0,1 0 0 0 0,-1 0 0 0 0,1 0 0 0 0,-1 0 0 0 0,1 0 0 0 0,-1 1 0 0 0,0 0-1 0 0,0 0 0 0 0,-1 0 1 0 0,1 1-1 0 0,0-1 1 0 0,0 0-1 0 0,0 1 1 0 0,0-1-1 0 0,0 1 1 0 0,1-1-1 0 0,-2 3 0 0 0,-12 40 23 0 0,5 6 32 0 0,2 0 1 0 0,2 0-1 0 0,2 1 1 0 0,3 0-1 0 0,9 85 0 0 0,-6-110 48 0 0,2-1 0 0 0,0-1-1 0 0,2 1 1 0 0,0-1-1 0 0,2 0 1 0 0,14 28-1 0 0,-1-23 83 0 0,-21-28-128 0 0,2-1-105 0 0,-1 0 0 0 0,0-1 0 0 0,1 1-1 0 0,-1 0 1 0 0,0-1 0 0 0,0 0 0 0 0,0 1 0 0 0,3-2-1 0 0,-2 0-83 0 0,-1 0-1 0 0,0 0 1 0 0,0 0-1 0 0,0 0 1 0 0,0 0-1 0 0,0 0 1 0 0,-1 0-1 0 0,1-1 1 0 0,-1 1-1 0 0,1-1 1 0 0,-1 1-1 0 0,1-4 1 0 0,11-35-2840 0 0,-9 23 1971 0 0,6-12-829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40 6791 0 0,'0'0'507'0'0,"-21"-15"2842"0"0,-20-9 2515 0 0,40 27-5801 0 0,1 0 0 0 0,0 1 1 0 0,1-1-1 0 0,-1 0 0 0 0,0 1 0 0 0,1-1 0 0 0,0 0 0 0 0,2 5 0 0 0,5 16 97 0 0,0 1-1 0 0,-2 0 1 0 0,0 0-1 0 0,3 43 1 0 0,-9-61-182 0 0,0 0 0 0 0,0 0 1 0 0,0 0-1 0 0,-1 0 0 0 0,0 1 0 0 0,-1-2 0 0 0,0 1 1 0 0,0 0-1 0 0,0 0 0 0 0,-1 0 0 0 0,0-1 1 0 0,0 0-1 0 0,0 1 0 0 0,-1-1 0 0 0,0 0 1 0 0,0-1-1 0 0,-1 1 0 0 0,0-1 0 0 0,0 0 0 0 0,0 0 1 0 0,-10 7-1 0 0,7-7-199 0 0,1 0-1 0 0,-1-1 1 0 0,0 0 0 0 0,-13 5 0 0 0,-17 1-4270 0 0,8-4-591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0 16471 0 0,'0'0'1770'0'0,"-1"3"-2052"0"0,-4 35 335 0 0,2 1-1 0 0,3 70 1 0 0,1-47-19 0 0,3 84-87 0 0,-2 72-46 0 0,-4-204 99 0 0,2-14 0 0 0,0 0 0 0 0,0 1 0 0 0,0-1 0 0 0,0 0 0 0 0,0 0 0 0 0,0 1 0 0 0,0-1 0 0 0,0 0 0 0 0,0 0 0 0 0,0 1 0 0 0,0-1 0 0 0,0 0 0 0 0,0 0 0 0 0,0 0 0 0 0,0 1 0 0 0,0-1 0 0 0,0 0 0 0 0,0 0 0 0 0,0 0 0 0 0,-1 1 0 0 0,1-1 0 0 0,0 0 0 0 0,0 0 0 0 0,0 0 0 0 0,0 1 0 0 0,0-1 0 0 0,-1 0 0 0 0,1 0 0 0 0,0 0 0 0 0,0 0 0 0 0,0 0 0 0 0,-1 0 0 0 0,1 1-1 0 0,0-1 1 0 0,0 0 0 0 0,0 0 0 0 0,-1 0 0 0 0,1 0 0 0 0,0 0 0 0 0,0 0 0 0 0,-1 0 0 0 0,1 0 0 0 0,0 0 0 0 0,0 0 0 0 0,-1 0 0 0 0,1 0 0 0 0,0 0 0 0 0,0 0 0 0 0,0 0 0 0 0,-1 0 0 0 0,1 0 0 0 0,0-1 0 0 0,0 1 0 0 0,-1 0 0 0 0,1 0 0 0 0,0 0 0 0 0,0 0 0 0 0,0 0 0 0 0,-1-1 0 0 0,-5-6-9 0 0,-1-1 0 0 0,1-1 1 0 0,1 0 0 0 0,-1-1 0 0 0,2 1 0 0 0,-1-1 0 0 0,1 0 0 0 0,-2-11 0 0 0,-17-76 336 0 0,19 75-309 0 0,-4-20-46 0 0,-5-62 0 0 0,13 90 3 0 0,-1 0 0 0 0,2 1-1 0 0,0-1 1 0 0,0 1 0 0 0,1-1 0 0 0,1 1 0 0 0,1 0-1 0 0,8-23 1 0 0,-10 31 34 0 0,1 0 0 0 0,0 0 0 0 0,-1 0 0 0 0,2 1 0 0 0,-1-1 0 0 0,1 1 0 0 0,-1 0 0 0 0,1 0 0 0 0,0 0 0 0 0,1 0 0 0 0,-1 1 0 0 0,1 0 0 0 0,-1 0 0 0 0,1 0 0 0 0,0 0 0 0 0,0 1 0 0 0,0 0 0 0 0,1 0 0 0 0,-1 0 0 0 0,0 1 0 0 0,10-2 0 0 0,-7 2-8 0 0,-1 1 1 0 0,1 0-1 0 0,-1 0 0 0 0,0 1 0 0 0,1 0 1 0 0,-1 0-1 0 0,1 1 0 0 0,-1 0 0 0 0,0 0 1 0 0,0 0-1 0 0,0 1 0 0 0,0 0 0 0 0,-1 1 1 0 0,1-1-1 0 0,11 10 0 0 0,0 3-10 0 0,-1 2 0 0 0,0 0-1 0 0,-1 0 1 0 0,-1 2 0 0 0,-1 0-1 0 0,-1 0 1 0 0,0 2 0 0 0,10 24 0 0 0,8 40-184 0 0,-31-85 1202 0 0,1-8-927 0 0,0 1 0 0 0,0-1 0 0 0,1 0 0 0 0,2-6 0 0 0,3-15 38 0 0,-3-5-109 0 0,2 0-1 0 0,1 1 0 0 0,2 0 1 0 0,1 0-1 0 0,15-30 0 0 0,-24 60-79 0 0,1 2-79 0 0,0 1 128 0 0,-1-1-1 0 0,1 1 1 0 0,0-1 0 0 0,0 1 0 0 0,-1 0-1 0 0,1 0 1 0 0,0-1 0 0 0,-1 1-1 0 0,1 0 1 0 0,-1 1 0 0 0,1-1 0 0 0,-1 0-1 0 0,0 0 1 0 0,1 1 0 0 0,-1-1 0 0 0,0 1-1 0 0,0-1 1 0 0,0 1 0 0 0,0-1-1 0 0,0 1 1 0 0,0-1 0 0 0,-1 1 0 0 0,1 0-1 0 0,0 0 1 0 0,0 2 0 0 0,3 9 3 0 0,-1-1 0 0 0,3 23 1 0 0,-4-22 28 0 0,10 62-32 0 0,-9-47-246 0 0,1 0 0 0 0,2 0 0 0 0,1 0 0 0 0,18 47 0 0 0,-24-73 148 0 0,0 1 0 0 0,0-1 1 0 0,0 0-1 0 0,1 1 0 0 0,-1-1 1 0 0,1 0-1 0 0,0 0 0 0 0,-1 0 1 0 0,1 0-1 0 0,0 0 0 0 0,0-1 1 0 0,0 1-1 0 0,1 0 1 0 0,-1-1-1 0 0,3 2 0 0 0,-3-3-35 0 0,0 1 0 0 0,0-1 0 0 0,0 0 0 0 0,-1 1 0 0 0,1-1-1 0 0,0 0 1 0 0,0 0 0 0 0,0 0 0 0 0,0-1 0 0 0,0 1 0 0 0,0 0 0 0 0,0-1 0 0 0,0 1-1 0 0,0-1 1 0 0,0 0 0 0 0,0 1 0 0 0,-1-1 0 0 0,1 0 0 0 0,0 0 0 0 0,-1 0-1 0 0,3-2 1 0 0,36-27-2985 0 0,-18 11 1538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11167 0 0,'0'0'3443'0'0,"-5"13"-2848"0"0,9 55 477 0 0,16 93 1 0 0,-8-80-656 0 0,-3-19-409 0 0,-3 1-1 0 0,-3 77 1 0 0,-3-136-44 0 0,0-1 0 0 0,-1 0 1 0 0,1 1-1 0 0,-1-1 0 0 0,0 1 1 0 0,0-1-1 0 0,0 0 0 0 0,-1 0 0 0 0,1 1 1 0 0,-4 4-1 0 0,-11 5-1304 0 0,15-12 895 0 0,-1 0 1 0 0,0-1-1 0 0,1 1 0 0 0,-1-1 0 0 0,0 1 0 0 0,1-1 0 0 0,-1 0 0 0 0,0 0 0 0 0,0 0 0 0 0,-3 0 0 0 0,-9-3-4367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72 10823 0 0,'46'-41'3762'0'0,"-46"41"-3705"0"0,1 0 0 0 0,-1 0 0 0 0,0-1-1 0 0,0 1 1 0 0,0 0 0 0 0,0 0 0 0 0,0-1 0 0 0,0 1 0 0 0,0 0 0 0 0,0 0 0 0 0,0-1 0 0 0,0 1 0 0 0,0 0 0 0 0,0 0 0 0 0,0-1 0 0 0,0 1 0 0 0,0 0 0 0 0,0 0 0 0 0,0-1 0 0 0,0 1 0 0 0,0 0 0 0 0,0 0 0 0 0,0 0 0 0 0,0-1 0 0 0,0 1 0 0 0,-1 0 0 0 0,1 0 0 0 0,0-1 0 0 0,0 1 0 0 0,0 0 0 0 0,0 0 0 0 0,-1 0 0 0 0,1 0 0 0 0,0-1 0 0 0,0 1 0 0 0,0 0 0 0 0,-1 0 0 0 0,-5-9 600 0 0,2 7-617 0 0,0 0-1 0 0,0 0 1 0 0,0 1-1 0 0,0-1 1 0 0,0 1 0 0 0,0 0-1 0 0,-1 0 1 0 0,1 0-1 0 0,0 1 1 0 0,-1-1-1 0 0,1 1 1 0 0,0 0-1 0 0,-1 1 1 0 0,1-1 0 0 0,0 1-1 0 0,-1-1 1 0 0,-6 3-1 0 0,-4 2 63 0 0,1-1 0 0 0,-1 2 0 0 0,-23 12 0 0 0,24-10-102 0 0,-1 1-1 0 0,1 1 1 0 0,0 0 0 0 0,1 1-1 0 0,0 1 1 0 0,1 0 0 0 0,-12 16-1 0 0,17-20 2 0 0,0 1 1 0 0,1 0-1 0 0,0 1 0 0 0,1 0 0 0 0,0 0 0 0 0,0 0 0 0 0,1 0 0 0 0,1 1 1 0 0,-1 0-1 0 0,2-1 0 0 0,0 1 0 0 0,-1 12 0 0 0,2-21 4 0 0,1 0 0 0 0,0 0 0 0 0,1 0-1 0 0,-1-1 1 0 0,0 1 0 0 0,0 0 0 0 0,1 0-1 0 0,-1 0 1 0 0,1 0 0 0 0,0 0 0 0 0,-1-1-1 0 0,1 1 1 0 0,0 0 0 0 0,0-1 0 0 0,0 1 0 0 0,0-1-1 0 0,1 1 1 0 0,-1-1 0 0 0,0 1 0 0 0,1-1-1 0 0,-1 0 1 0 0,1 1 0 0 0,-1-1 0 0 0,1 0-1 0 0,3 1 1 0 0,-1-1 13 0 0,0 0 1 0 0,1-1-1 0 0,-1 0 0 0 0,1 0 0 0 0,-1 0 0 0 0,1 0 0 0 0,-1-1 0 0 0,1 0 1 0 0,-1 0-1 0 0,0 0 0 0 0,1-1 0 0 0,-1 1 0 0 0,0-1 0 0 0,0 0 1 0 0,0 0-1 0 0,4-3 0 0 0,8-5 91 0 0,-2 0 1 0 0,23-20 0 0 0,16-27 19 0 0,-17 17-142 0 0,-35 39-57 0 0,0 1-22 0 0,0-1 67 0 0,-1 1 1 0 0,1 0-1 0 0,-1-1 1 0 0,1 1 0 0 0,0 0-1 0 0,-1 0 1 0 0,1 0-1 0 0,0 0 1 0 0,-1 0-1 0 0,1 0 1 0 0,0 0-1 0 0,0 0 1 0 0,-1 0 0 0 0,1 0-1 0 0,0 0 1 0 0,0 0-1 0 0,2 3-16 0 0,0 0-1 0 0,-1 0 0 0 0,1 0 1 0 0,-1 0-1 0 0,0 0 0 0 0,0 1 1 0 0,0-1-1 0 0,0 1 1 0 0,-1-1-1 0 0,2 5 0 0 0,9 44-96 0 0,-10-42 89 0 0,0 0 1 0 0,0 0-1 0 0,1-1 0 0 0,0 1 0 0 0,0-1 1 0 0,6 9-1 0 0,-9-16-40 0 0,1-1 0 0 0,0 1 0 0 0,0-1 0 0 0,0 0 0 0 0,0 1 0 0 0,0-1 0 0 0,0 0 0 0 0,1 0 0 0 0,-1 0 0 0 0,0 0 0 0 0,1 0 0 0 0,-1 0 0 0 0,0 0 0 0 0,1 0 0 0 0,-1-1 0 0 0,1 1 0 0 0,-1 0-1 0 0,1-1 1 0 0,0 1 0 0 0,-1-1 0 0 0,1 0 0 0 0,2 1 0 0 0,-1-2-12 0 0,0 1-1 0 0,0 0 0 0 0,0-1 0 0 0,0 0 0 0 0,-1 0 1 0 0,1 0-1 0 0,0 0 0 0 0,-1 0 0 0 0,1-1 0 0 0,-1 1 1 0 0,1-1-1 0 0,2-1 0 0 0,4-5-71 0 0,0 0 0 0 0,-1-1 0 0 0,0 0 0 0 0,0 0 0 0 0,7-12 0 0 0,-7 8 309 0 0,0 1-1 0 0,-2-1 1 0 0,10-24 0 0 0,-12 25 1105 0 0,-1 0-1 0 0,4-20 3213 0 0,-9 48-4128 0 0,-14 270-236 0 0,-7 72-28 0 0,16-274-64 0 0,5-44-14 0 0,-2-1 0 0 0,-17 72 0 0 0,21-111 17 0 0,0 0 0 0 0,0 1 0 0 0,0-1 0 0 0,0 0 0 0 0,0 0 0 0 0,0 1 0 0 0,0-1 0 0 0,0 0 0 0 0,0 1 0 0 0,-1-1 0 0 0,1 0 0 0 0,0 0 0 0 0,0 1 0 0 0,0-1 0 0 0,0 0 0 0 0,-1 0 0 0 0,1 0 0 0 0,0 1 0 0 0,0-1 0 0 0,-1 0 0 0 0,1 0 0 0 0,0 0 0 0 0,0 1 0 0 0,-1-1 0 0 0,1 0 0 0 0,0 0 0 0 0,0 0 0 0 0,-1 0 0 0 0,1 0 0 0 0,0 0 0 0 0,-1 0 0 0 0,1 0 0 0 0,0 0 0 0 0,0 0 0 0 0,-1 1 0 0 0,1-2 0 0 0,0 1 0 0 0,-1 0 0 0 0,1 0 0 0 0,0 0 0 0 0,-1 0 0 0 0,1 0 0 0 0,0 0 0 0 0,0 0 0 0 0,-1 0 0 0 0,1 0 0 0 0,0 0 0 0 0,0-1 0 0 0,-1 1 0 0 0,1 0 0 0 0,0 0 0 0 0,0 0 0 0 0,-1-1 0 0 0,1 1 0 0 0,0 0 0 0 0,0 0 0 0 0,0 0 0 0 0,-1-1 0 0 0,1 1 0 0 0,0 0 0 0 0,0 0 0 0 0,0-1 0 0 0,0 1 0 0 0,0 0 0 0 0,0-1 0 0 0,0 1 0 0 0,-1 0 0 0 0,1 0 0 0 0,0-1 0 0 0,-3-5 0 0 0,0 0 0 0 0,0 0-1 0 0,0 0 1 0 0,1 0 0 0 0,0 0-1 0 0,0-1 1 0 0,0 1 0 0 0,0-8 0 0 0,-4-57 7 0 0,6 57-1 0 0,-3-79 99 0 0,5 0 0 0 0,3 1 0 0 0,5-1 0 0 0,26-111 0 0 0,-28 167-26 0 0,2 1 0 0 0,28-66 0 0 0,-33 92-66 0 0,0 1 1 0 0,0-1-1 0 0,0 1 0 0 0,1 0 1 0 0,1 0-1 0 0,0 1 1 0 0,0 0-1 0 0,0 0 0 0 0,1 0 1 0 0,0 1-1 0 0,1 0 0 0 0,-1 1 1 0 0,1 0-1 0 0,18-9 1 0 0,-23 13-19 0 0,1 1 0 0 0,0-1 0 0 0,0 1 1 0 0,-1 0-1 0 0,1 0 0 0 0,0 1 1 0 0,0-1-1 0 0,0 1 0 0 0,0 0 1 0 0,0 0-1 0 0,0 1 0 0 0,0 0 1 0 0,9 2-1 0 0,-7 0-12 0 0,0-1 0 0 0,0 1 1 0 0,0 1-1 0 0,0 0 0 0 0,-1 0 0 0 0,1 0 0 0 0,-1 1 0 0 0,8 7 0 0 0,-4-2-26 0 0,-1 0-1 0 0,0 1 1 0 0,0 0-1 0 0,-1 0 0 0 0,0 1 1 0 0,-1 0-1 0 0,-1 0 0 0 0,0 1 1 0 0,7 20-1 0 0,-12-28 43 0 0,0 0 1 0 0,0 0-1 0 0,0 0 0 0 0,0 1 1 0 0,-1-1-1 0 0,0 0 0 0 0,0 0 1 0 0,0 0-1 0 0,-1 0 0 0 0,1 0 1 0 0,-1 0-1 0 0,-1 1 0 0 0,1-2 1 0 0,-1 1-1 0 0,0 0 0 0 0,0 0 1 0 0,0 0-1 0 0,0-1 0 0 0,-1 1 1 0 0,0-1-1 0 0,0 0 0 0 0,0 0 1 0 0,0 0-1 0 0,-1 0 0 0 0,0-1 1 0 0,-6 6-1 0 0,4-5-13 0 0,1 0-1 0 0,-1-1 1 0 0,0 0 0 0 0,0 0-1 0 0,0 0 1 0 0,0-1-1 0 0,-1 0 1 0 0,1 0 0 0 0,-1 0-1 0 0,1-1 1 0 0,-1 0 0 0 0,0 0-1 0 0,1-1 1 0 0,-1 0-1 0 0,0 0 1 0 0,1 0 0 0 0,-1-1-1 0 0,0 0 1 0 0,1 0 0 0 0,-9-4-1 0 0,-8-4-244 0 0,0-1 0 0 0,0-1 0 0 0,1-2 0 0 0,-28-20 0 0 0,-74-66-4711 0 0,95 71 3307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221 496 9791 0 0,'0'0'744'0'0,"3"-15"-1"0"0,5-26 558 0 0,-3 1-1 0 0,-1-1 1 0 0,-2-62-1 0 0,-3 76-1273 0 0,-2 1-1 0 0,-1-1 1 0 0,0 1-1 0 0,-2 0 1 0 0,-2 0-1 0 0,-15-38 1 0 0,22 60-15 0 0,1 2-11 0 0,-1 1 1 0 0,1 0-1 0 0,0-1 1 0 0,-1 1-1 0 0,0 0 1 0 0,1 0-1 0 0,-1-1 0 0 0,0 1 1 0 0,1 0-1 0 0,-1 0 1 0 0,0 0-1 0 0,0 0 0 0 0,0 0 1 0 0,-2-1-1 0 0,3 1-14 0 0,-1 0 0 0 0,0 0-1 0 0,1 1 1 0 0,-1-1-1 0 0,0 0 1 0 0,0 0 0 0 0,1 1-1 0 0,-1-1 1 0 0,0 1 0 0 0,0-1-1 0 0,0 1 1 0 0,0-1 0 0 0,1 1-1 0 0,-1 0 1 0 0,0-1-1 0 0,0 1 1 0 0,0 0 0 0 0,0 0-1 0 0,0-1 1 0 0,0 1 0 0 0,0 0-1 0 0,0 0 1 0 0,0 0 0 0 0,-1 0-1 0 0,0 1 4 0 0,0 0 0 0 0,1-1 0 0 0,-1 1 0 0 0,1 0 0 0 0,-1 0 0 0 0,1-1 0 0 0,0 1-1 0 0,-1 0 1 0 0,1 1 0 0 0,0-1 0 0 0,0 0 0 0 0,-3 3 0 0 0,0 1-16 0 0,0 1 0 0 0,1 0 1 0 0,-1 0-1 0 0,1 1 0 0 0,-4 10 0 0 0,-2 18 39 0 0,0 1 0 0 0,3 0-1 0 0,-4 52 1 0 0,5 112 382 0 0,5-178-370 0 0,-9 494 298 0 0,9-501-314 0 0,22 520 1196 0 0,-21-526-1175 0 0,5 99 112 0 0,-6-96-155 0 0,-1 0-1 0 0,0-1 1 0 0,-1 1 0 0 0,0 0 0 0 0,0-1 0 0 0,-9 22 0 0 0,10-32-20 0 0,1 0 1 0 0,-1 0-1 0 0,0 0 0 0 0,1 1 0 0 0,-1-1 0 0 0,0 0 0 0 0,0 0 1 0 0,0 0-1 0 0,0-1 0 0 0,0 1 0 0 0,0 0 0 0 0,0 0 0 0 0,0 0 0 0 0,0-1 1 0 0,0 1-1 0 0,0 0 0 0 0,-1-1 0 0 0,1 1 0 0 0,0-1 0 0 0,0 0 1 0 0,-1 1-1 0 0,1-1 0 0 0,0 0 0 0 0,-3 0 0 0 0,1 0-223 0 0,0 0 1 0 0,0 0-1 0 0,0 0 0 0 0,0-1 1 0 0,0 1-1 0 0,0-1 0 0 0,0 0 0 0 0,-5-2 1 0 0,-6-4-5223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1 418 8407 0 0,'0'0'758'0'0,"2"1"-620"0"0,82 24 1330 0 0,25 6 1302 0 0,-95-28-2511 0 0,-1-1 0 0 0,0-1 0 0 0,1 0 0 0 0,0-1 0 0 0,-1-1 0 0 0,22-3 0 0 0,0-2-13 0 0,0-3 1 0 0,-1 0-1 0 0,33-15 0 0 0,-51 17-378 0 0,-1 0 0 0 0,-1 0 0 0 0,0-2 0 0 0,0 1 0 0 0,0-2 0 0 0,-1 0 0 0 0,-1-1 0 0 0,21-22 0 0 0,-22 19-586 0 0,-2-1 0 0 0,0 0 0 0 0,0-1 0 0 0,10-28 0 0 0,-13 27 19 0 0,2 0 1 0 0,0 1-1 0 0,1 0 1 0 0,16-22 0 0 0,-17 28 592 0 0,4-4 452 0 0,-1 0 0 0 0,18-30 0 0 0,-29 42 724 0 0,1-11 1852 0 0,-1 12-2883 0 0,0 0 1 0 0,-1 0-1 0 0,1 0 1 0 0,-1 0 0 0 0,1 0-1 0 0,-1 0 1 0 0,1 0-1 0 0,-1 0 1 0 0,0 0-1 0 0,1 0 1 0 0,-1 0 0 0 0,0 0-1 0 0,0 0 1 0 0,0 0-1 0 0,0 0 1 0 0,0 1-1 0 0,0-1 1 0 0,0 0 0 0 0,0 1-1 0 0,0-1 1 0 0,0 1-1 0 0,0-1 1 0 0,0 1 0 0 0,0-1-1 0 0,0 1 1 0 0,0 0-1 0 0,-1 0 1 0 0,1 0-1 0 0,0-1 1 0 0,0 1 0 0 0,0 0-1 0 0,-1 0 1 0 0,1 1-1 0 0,0-1 1 0 0,0 0 0 0 0,0 0-1 0 0,0 0 1 0 0,-1 1-1 0 0,1-1 1 0 0,0 1-1 0 0,0-1 1 0 0,0 1 0 0 0,0-1-1 0 0,0 1 1 0 0,0 0-1 0 0,0-1 1 0 0,0 1-1 0 0,0 0 1 0 0,1 0 0 0 0,-1 0-1 0 0,0 0 1 0 0,0 0-1 0 0,0 1 1 0 0,-2 2-35 0 0,0 1 0 0 0,0-1 0 0 0,0 1 1 0 0,1 0-1 0 0,0 0 0 0 0,0 0 0 0 0,0 0 0 0 0,1 0 0 0 0,-1 1 1 0 0,0 6-1 0 0,-4 57 4 0 0,6-68-7 0 0,10 461-341 0 0,-4-348-1049 0 0,2-8-1580 0 0,-6-84 2136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129 471 9559 0 0,'15'-11'269'0'0,"0"0"-1"0"0,-1-1 0 0 0,0-1 0 0 0,-1 0 1 0 0,-1-1-1 0 0,0-1 0 0 0,15-22 0 0 0,-22 28-13 0 0,0 0 0 0 0,-1 0 0 0 0,0-1-1 0 0,0 0 1 0 0,-1 0 0 0 0,0 1 0 0 0,-1-2 0 0 0,0 1-1 0 0,-1 0 1 0 0,0 0 0 0 0,-1-1 0 0 0,0 1 0 0 0,0 0-1 0 0,-1-1 1 0 0,-2-10 0 0 0,0 7-28 0 0,-1-1-1 0 0,0 1 1 0 0,-1 0 0 0 0,-1 1-1 0 0,-9-19 1 0 0,12 27-210 0 0,0 0-1 0 0,0 0 1 0 0,-1 0 0 0 0,1 0-1 0 0,-1 1 1 0 0,0-1 0 0 0,0 1 0 0 0,-1 0-1 0 0,1 0 1 0 0,-1 1 0 0 0,0-1-1 0 0,0 1 1 0 0,0 0 0 0 0,0 0-1 0 0,-1 1 1 0 0,-6-3 0 0 0,11 5-15 0 0,-1-1 1 0 0,0 0-1 0 0,0 1 0 0 0,1-1 1 0 0,-1 1-1 0 0,0 0 1 0 0,0 0-1 0 0,1 0 0 0 0,-1 0 1 0 0,0 0-1 0 0,0 0 1 0 0,0 0-1 0 0,0 0 0 0 0,1 1 1 0 0,-1-1-1 0 0,0 1 1 0 0,1-1-1 0 0,-3 2 0 0 0,-1 0-12 0 0,0 0-13 0 0,1 1-1 0 0,-1-1 1 0 0,1 1 0 0 0,0 0 0 0 0,0 0 0 0 0,0 0 0 0 0,0 1 0 0 0,1-1 0 0 0,-1 1 0 0 0,1 0 0 0 0,0 0 0 0 0,0 0 0 0 0,0 1 0 0 0,-4 7 0 0 0,-3 9-38 0 0,-13 40 0 0 0,21-56 54 0 0,-4 12-1 0 0,1 0-1 0 0,0 0 1 0 0,1 0 0 0 0,1 0-1 0 0,0 1 1 0 0,2-1 0 0 0,0 1 0 0 0,3 34-1 0 0,5-30 9 0 0,-6-21 3 0 0,0 0-1 0 0,-1 0 1 0 0,1 0 0 0 0,0 0-1 0 0,0 0 1 0 0,0 0-1 0 0,-1 0 1 0 0,1-1 0 0 0,0 1-1 0 0,0 0 1 0 0,0 0-1 0 0,0-1 1 0 0,1 1 0 0 0,-1-1-1 0 0,0 1 1 0 0,0-1-1 0 0,0 1 1 0 0,0-1 0 0 0,1 0-1 0 0,-1 1 1 0 0,0-1-1 0 0,0 0 1 0 0,1 0 0 0 0,1 0-1 0 0,0 0 20 0 0,1 0 14 0 0,1 0-1 0 0,-1 0 1 0 0,1 0 0 0 0,-1 0 0 0 0,0-1-1 0 0,1 0 1 0 0,-1 0 0 0 0,0 0 0 0 0,1 0-1 0 0,-1-1 1 0 0,0 1 0 0 0,0-1-1 0 0,0 0 1 0 0,-1-1 0 0 0,1 1 0 0 0,0-1-1 0 0,-1 1 1 0 0,5-5 0 0 0,3-5 14 0 0,1 0 1 0 0,-2-1-1 0 0,13-19 0 0 0,-14 20 31 0 0,-6 7-15 0 0,1 0 0 0 0,-1 0 0 0 0,0 0 0 0 0,-1-1 0 0 0,0 1 0 0 0,4-11 0 0 0,-6 15 783 0 0,1 3-946 0 0,4 8 67 0 0,0 0 0 0 0,-1 0 1 0 0,-1 0-1 0 0,0 1 1 0 0,0-1-1 0 0,1 16 0 0 0,-2-15-75 0 0,0 1 0 0 0,1-1 0 0 0,0 0 0 0 0,1 0 0 0 0,0 0 0 0 0,5 10 0 0 0,-8-19-150 0 0,11 4-1299 0 0,9-13-3554 0 0,-12 0 226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23 10015 0 0,'0'0'491'0'0,"-1"-3"-214"0"0,-9-16 2523 0 0,-1 25-2273 0 0,7 2-400 0 0,-1 1 1 0 0,1-1-1 0 0,0 1 1 0 0,1 0-1 0 0,0 0 1 0 0,1 0 0 0 0,0 0-1 0 0,0 1 1 0 0,0 9-1 0 0,-3 92 466 0 0,5-100-596 0 0,0 39 111 0 0,5 131 290 0 0,38 238 376 0 0,-40-402-709 0 0,2 24-59 0 0,-6-37 313 0 0,1-2-1675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12895 0 0,'0'0'1172'0'0,"2"0"-966"0"0,27 16 159 0 0,-26-12-166 0 0,1 0-1 0 0,-1 0 1 0 0,0 1-1 0 0,-1-1 1 0 0,1 1 0 0 0,-1 0-1 0 0,0 0 1 0 0,0 0 0 0 0,0 0-1 0 0,1 6 1 0 0,8 58 966 0 0,-9-49-1066 0 0,15 116-707 0 0,0 257 0 0 0,-17-386 515 0 0,-1 0 1 0 0,1-1-1 0 0,-1 1 0 0 0,-3 9 0 0 0,4-15-80 0 0,-1 0 0 0 0,1 0 0 0 0,-1 0-1 0 0,1 1 1 0 0,-1-1 0 0 0,1 0 0 0 0,-1 0 0 0 0,1 0-1 0 0,-1 0 1 0 0,0 0 0 0 0,0 0 0 0 0,0 0 0 0 0,0 0-1 0 0,1 0 1 0 0,-1-1 0 0 0,0 1 0 0 0,0 0 0 0 0,-1-1 0 0 0,1 1-1 0 0,0 0 1 0 0,0-1 0 0 0,0 1 0 0 0,0-1 0 0 0,0 0-1 0 0,-1 1 1 0 0,1-1 0 0 0,0 0 0 0 0,-2 0 0 0 0,-3-2-1414 0 0,-9-10-12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11631 0 0,'0'0'1054'0'0,"1"2"-865"0"0,0 1-60 0 0,1 0 0 0 0,0 1 1 0 0,0-2-1 0 0,0 1 0 0 0,0 0 0 0 0,0 0 1 0 0,0 0-1 0 0,1-1 0 0 0,-1 0 0 0 0,1 1 0 0 0,0-1 1 0 0,-1 0-1 0 0,1 0 0 0 0,0 0 0 0 0,4 1 1 0 0,-1-1 80 0 0,-1 0 1 0 0,1 0-1 0 0,-1-1 1 0 0,1 0 0 0 0,0 0-1 0 0,0 0 1 0 0,0-1-1 0 0,8 0 1 0 0,7-2 184 0 0,0-1 1 0 0,0-2-1 0 0,-1 0 1 0 0,23-8-1 0 0,142-58 94 0 0,-73 27-510 0 0,-94 37-63 0 0,6-3-287 0 0,0 2 0 0 0,1 0 0 0 0,25-4 0 0 0,-27 13-1966 0 0,-9 6-2058 0 0,-4 2 2668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2 546 9791 0 0,'11'3'883'0'0,"35"9"-267"0"0,-43-11-436 0 0,0-1-1 0 0,0-1 1 0 0,0 1 0 0 0,0 0 0 0 0,0-1-1 0 0,0 0 1 0 0,1 1 0 0 0,-2-1 0 0 0,1-1-1 0 0,0 1 1 0 0,0 0 0 0 0,0-1 0 0 0,0 1-1 0 0,-1-1 1 0 0,1 0 0 0 0,-1 0 0 0 0,1 0-1 0 0,-1 0 1 0 0,0 0 0 0 0,0 0 0 0 0,0-1-1 0 0,0 1 1 0 0,0-1 0 0 0,-1 1 0 0 0,3-5-1 0 0,4-9 111 0 0,0 0-1 0 0,-1 0 1 0 0,6-23-1 0 0,-7 22-157 0 0,2-12-155 0 0,-1 1 0 0 0,-1-1 0 0 0,-2-1 0 0 0,-1 1 0 0 0,-1 0 1 0 0,-1-1-1 0 0,-2 0 0 0 0,-8-54 0 0 0,8 77-40 0 0,0 0-1 0 0,-1 0 1 0 0,0 0-1 0 0,-1 0 1 0 0,1 0-1 0 0,-6-9 1 0 0,6 12 8 0 0,-1 1 0 0 0,1 0-1 0 0,0 0 1 0 0,-1 0 0 0 0,1 1 0 0 0,-1-1 0 0 0,0 1 0 0 0,0-1 0 0 0,0 1 0 0 0,0 0 0 0 0,0 0-1 0 0,-1 0 1 0 0,-5-2 0 0 0,7 4 42 0 0,0-1 0 0 0,1 1 0 0 0,-1 0 0 0 0,0 0 0 0 0,1 0 0 0 0,-1 0 0 0 0,0 0 0 0 0,1 0 0 0 0,-1 1 0 0 0,0-1 0 0 0,1 0 0 0 0,-1 1 0 0 0,0 0 0 0 0,1-1 0 0 0,-1 1 0 0 0,1 0 0 0 0,-1 0 0 0 0,1-1 0 0 0,0 1 0 0 0,-1 0 0 0 0,1 1 0 0 0,0-1 0 0 0,-2 1 0 0 0,-1 3-31 0 0,0-1 0 0 0,0 0 0 0 0,0 1 0 0 0,1 0 0 0 0,-4 5 0 0 0,-2 10 116 0 0,0 0 1 0 0,1 0-1 0 0,1 1 0 0 0,0 0 0 0 0,2 0 0 0 0,-4 32 0 0 0,4-10 103 0 0,3 1-1 0 0,3 55 0 0 0,0-83-81 0 0,0-1-1 0 0,1 1 1 0 0,1-1-1 0 0,0 0 1 0 0,11 28-1 0 0,-13-40-66 0 0,0 1-1 0 0,1-1 0 0 0,0 1 1 0 0,-1-1-1 0 0,1 0 1 0 0,1 1-1 0 0,-1-1 0 0 0,0 0 1 0 0,1-1-1 0 0,-1 1 1 0 0,1 0-1 0 0,0-1 1 0 0,0 1-1 0 0,0-1 0 0 0,1 0 1 0 0,-1 0-1 0 0,0 0 1 0 0,1 0-1 0 0,-1-1 0 0 0,1 1 1 0 0,-1-1-1 0 0,1 0 1 0 0,0 0-1 0 0,0 0 1 0 0,-1-1-1 0 0,1 0 0 0 0,0 1 1 0 0,7-2-1 0 0,0 0-34 0 0,0-1 0 0 0,0 0-1 0 0,-1-1 1 0 0,1-1-1 0 0,-1 1 1 0 0,13-8 0 0 0,57-34-551 0 0,-46 23 87 0 0,0-2 0 0 0,33-31 1 0 0,-47 37 213 0 0,-2-1 1 0 0,0 0-1 0 0,-1-1 1 0 0,21-33-1 0 0,-33 44 297 0 0,-1 0 0 0 0,0-1 0 0 0,0 1 0 0 0,-1-1 0 0 0,0 0 0 0 0,0 0 0 0 0,-1 0 0 0 0,-1 0 0 0 0,1 0 0 0 0,-2 0 0 0 0,0-18 0 0 0,-9 3 139 0 0,8 24-119 0 0,1 0-1 0 0,-1 0 1 0 0,1 0 0 0 0,-1 0 0 0 0,0 0 0 0 0,0 0 0 0 0,1 0 0 0 0,-1 0 0 0 0,0 1 0 0 0,0-1-1 0 0,0 0 1 0 0,0 0 0 0 0,0 1 0 0 0,0-1 0 0 0,0 0 0 0 0,0 1 0 0 0,0 0 0 0 0,0-1-1 0 0,0 1 1 0 0,-3-1 0 0 0,3 1-43 0 0,0 1-1 0 0,0-1 1 0 0,1 0-1 0 0,-1 1 1 0 0,0-1-1 0 0,0 1 1 0 0,0 0-1 0 0,1-1 1 0 0,-1 1 0 0 0,0-1-1 0 0,1 1 1 0 0,-1 0-1 0 0,0 0 1 0 0,1-1-1 0 0,-1 1 1 0 0,1 0-1 0 0,-1 0 1 0 0,1 0-1 0 0,0 0 1 0 0,-1 1-1 0 0,-6 19 105 0 0,4-7-4 0 0,1 0-1 0 0,0 0 0 0 0,2 0 1 0 0,-1 0-1 0 0,4 23 0 0 0,14 71 115 0 0,-16-101-218 0 0,8 32 127 0 0,-9-39-115 0 0,0 0-1 0 0,0 0 0 0 0,0 1 0 0 0,0-1 1 0 0,0 0-1 0 0,0 0 0 0 0,0 1 1 0 0,0-1-1 0 0,0 0 0 0 0,0 0 0 0 0,0 0 1 0 0,0 1-1 0 0,1-1 0 0 0,-1 0 1 0 0,0 0-1 0 0,0 0 0 0 0,0 1 0 0 0,0-1 1 0 0,0 0-1 0 0,0 0 0 0 0,1 0 1 0 0,-1 0-1 0 0,0 1 0 0 0,0-1 0 0 0,0 0 1 0 0,0 0-1 0 0,1 0 0 0 0,-1 0 1 0 0,0 0-1 0 0,0 0 0 0 0,0 0 0 0 0,1 0 1 0 0,-1 1-1 0 0,0-1 0 0 0,0 0 1 0 0,0 0-1 0 0,1 0 0 0 0,-1 0 0 0 0,0 0 1 0 0,0 0-1 0 0,1 0 0 0 0,-1 0 1 0 0,0 0-1 0 0,1-1 0 0 0,8-9 337 0 0,8-23-274 0 0,-15 28 58 0 0,28-63 480 0 0,-24 51-532 0 0,1-1 1 0 0,1 1-1 0 0,0 1 0 0 0,1-1 1 0 0,1 1-1 0 0,1 1 1 0 0,23-27-1 0 0,-31 40-37 0 0,-2 1-54 0 0,1 0 0 0 0,-1 1 1 0 0,0 0-1 0 0,0-1 0 0 0,0 1 1 0 0,1 0-1 0 0,-1-1 1 0 0,0 1-1 0 0,0 0 0 0 0,1 0 1 0 0,-1 0-1 0 0,0 0 1 0 0,0 0-1 0 0,1 0 0 0 0,-1 1 1 0 0,0-1-1 0 0,0 0 1 0 0,1 1-1 0 0,-1-1 0 0 0,0 1 1 0 0,0-1-1 0 0,0 1 1 0 0,0-1-1 0 0,1 1 0 0 0,-1 0 1 0 0,0-1-1 0 0,0 1 0 0 0,-1 0 1 0 0,1 0-1 0 0,0 0 1 0 0,0 0-1 0 0,1 2 0 0 0,1 1-2 0 0,-1 0 0 0 0,0 0 0 0 0,-1 0-1 0 0,1 0 1 0 0,-1 0 0 0 0,2 6-1 0 0,-3-9 3 0 0,15 77-147 0 0,3 12 88 0 0,-15-78 60 0 0,1-1 0 0 0,0 1-1 0 0,1-1 1 0 0,0 0 0 0 0,10 15-1 0 0,-14-24 0 0 0,0-1 0 0 0,1 1 0 0 0,-1 0 0 0 0,1-1 0 0 0,-1 1 0 0 0,1-1 0 0 0,0 1 0 0 0,0-1 0 0 0,0 0 0 0 0,0 0 0 0 0,0 1 0 0 0,0-1 0 0 0,0-1 0 0 0,0 1 0 0 0,0 0 0 0 0,0-1 0 0 0,0 1 0 0 0,1-1 0 0 0,-1 1 0 0 0,0-1 0 0 0,0 0 0 0 0,1 0 0 0 0,-1 0 0 0 0,0 0 0 0 0,0-1 0 0 0,1 1 0 0 0,-1 0 0 0 0,3-2 0 0 0,5-1-52 0 0,0-1-1 0 0,-1 0 1 0 0,0 0 0 0 0,0-1-1 0 0,0 0 1 0 0,0-1 0 0 0,-1 0-1 0 0,0 0 1 0 0,0-1 0 0 0,7-8-1 0 0,-4 3-43 0 0,0 0 0 0 0,0-1 0 0 0,-2-1 0 0 0,1 1 0 0 0,10-24 0 0 0,-15 28 102 0 0,12-37 116 0 0,-12 26 194 0 0,-5 17-120 0 0,-2 13-108 0 0,-4 32-111 0 0,2 0-1 0 0,2 1 1 0 0,2-1-1 0 0,2 1 0 0 0,8 51 1 0 0,-3-72-37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27 10479 0 0,'0'0'224'0'0,"-3"-9"56"0"0,0 1 304 0 0,-4-1-520 0 0,-5 10-128 0 0,0 5-128 0 0,1 5-6488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87 10135 0 0,'0'2'464'0'0,"9"69"229"0"0,4 38 1062 0 0,-11-79-823 0 0,0 3 787 0 0,-2-31-1354 0 0,-1-5-74 0 0,-2-19-30 0 0,2 4-234 0 0,0-1 0 0 0,2 1-1 0 0,0-1 1 0 0,1 0 0 0 0,1 1-1 0 0,1 0 1 0 0,0 0 0 0 0,1 0-1 0 0,1 0 1 0 0,1 1 0 0 0,13-25-1 0 0,-17 37-2 0 0,-1 1 0 0 0,1-1 0 0 0,0 1-1 0 0,1-1 1 0 0,-1 1 0 0 0,1 0 0 0 0,0 1 0 0 0,0-1-1 0 0,0 0 1 0 0,0 1 0 0 0,8-4 0 0 0,-10 6-15 0 0,1 0 1 0 0,-1 0 0 0 0,0 0 0 0 0,0 1-1 0 0,0-1 1 0 0,0 1 0 0 0,1 0-1 0 0,-1-1 1 0 0,0 1 0 0 0,0 0 0 0 0,0 0-1 0 0,1 1 1 0 0,-1-1 0 0 0,0 0-1 0 0,0 1 1 0 0,0-1 0 0 0,1 1 0 0 0,-1 0-1 0 0,0 0 1 0 0,0-1 0 0 0,0 1-1 0 0,0 1 1 0 0,0-1 0 0 0,-1 0 0 0 0,1 0-1 0 0,0 1 1 0 0,0-1 0 0 0,-1 1-1 0 0,1 0 1 0 0,1 2 0 0 0,7 10 5 0 0,-1 0 1 0 0,-1 0-1 0 0,0 1 1 0 0,-1 0-1 0 0,-1 0 1 0 0,0 1-1 0 0,6 29 0 0 0,12 31-173 0 0,-21-68 48 0 0,1 0-1 0 0,0 0 1 0 0,0 0-1 0 0,1-1 1 0 0,-1 1 0 0 0,2-1-1 0 0,10 12 1 0 0,-13-16 24 0 0,0-1 0 0 0,0 0 1 0 0,0 1-1 0 0,0-1 1 0 0,1-1-1 0 0,-1 1 0 0 0,1 0 1 0 0,-1-1-1 0 0,1 0 1 0 0,-1 1-1 0 0,1-2 0 0 0,0 1 1 0 0,0 0-1 0 0,-1-1 1 0 0,1 1-1 0 0,0-1 0 0 0,0 0 1 0 0,0-1-1 0 0,-1 1 1 0 0,8-2-1 0 0,4-3-192 0 0,0 0 0 0 0,0-1 0 0 0,-1 0 1 0 0,0-2-1 0 0,0 1 0 0 0,16-13 0 0 0,-1 1-168 0 0,19-11 173 0 0,45-36 0 0 0,-74 50 843 0 0,0 0 0 0 0,-2-1 0 0 0,0-1 0 0 0,28-38 0 0 0,-44 55-497 0 0,-1 0 0 0 0,1 0 0 0 0,0 0-1 0 0,-1 0 1 0 0,0 0 0 0 0,1 0 0 0 0,-1 0-1 0 0,1 0 1 0 0,-1 0 0 0 0,0-1 0 0 0,0 1-1 0 0,0 0 1 0 0,0 0 0 0 0,0 0 0 0 0,0-1-1 0 0,0 1 1 0 0,0 0 0 0 0,0 0 0 0 0,0 0-1 0 0,-1 0 1 0 0,1 0 0 0 0,-1-1 0 0 0,1 1-1 0 0,0 0 1 0 0,-1 0 0 0 0,0 0 0 0 0,1 0-1 0 0,-1 0 1 0 0,0 0 0 0 0,1 0 0 0 0,-1 1-1 0 0,0-1 1 0 0,0 0 0 0 0,0 0 0 0 0,0 0-1 0 0,0 1 1 0 0,0-1 0 0 0,0 0 0 0 0,0 1-1 0 0,-1-1 1 0 0,-2-1-52 0 0,0 0 1 0 0,1 0-1 0 0,-1 1 1 0 0,0-1-1 0 0,0 1 1 0 0,0 0-1 0 0,0 0 1 0 0,0 1-1 0 0,-1-1 0 0 0,-7 1 1 0 0,0 2-8 0 0,1-1 0 0 0,-1 2 0 0 0,1 0 0 0 0,-1 0 0 0 0,1 1 0 0 0,0 1 0 0 0,0 0-1 0 0,1 0 1 0 0,-17 12 0 0 0,14-8-35 0 0,1 0-1 0 0,0 2 0 0 0,1-1 0 0 0,0 1 0 0 0,0 1 0 0 0,-15 22 1 0 0,25-32-33 0 0,3-1-138 0 0,-2 0 187 0 0,1 0 0 0 0,0 0 0 0 0,1 0 1 0 0,-1-1-1 0 0,0 1 0 0 0,0 0 0 0 0,0-1 0 0 0,0 1 0 0 0,1 0 0 0 0,-1-1 0 0 0,0 0 0 0 0,0 1 0 0 0,1-1 0 0 0,-1 0 0 0 0,0 0 0 0 0,1 1 0 0 0,-1-1 1 0 0,0 0-1 0 0,1 0 0 0 0,-1-1 0 0 0,0 1 0 0 0,1 0 0 0 0,-1 0 0 0 0,2-1 0 0 0,2-1 0 0 0,9 0 11 0 0,-1-2-1 0 0,0 0 0 0 0,1 0 1 0 0,-1-2-1 0 0,-1 1 0 0 0,1-2 1 0 0,-1 1-1 0 0,0-2 0 0 0,12-9 1 0 0,-22 15 11 0 0,0 1 0 0 0,0-1 0 0 0,0 1 0 0 0,0 0-1 0 0,0 0 1 0 0,0-1 0 0 0,1 1 0 0 0,-1 0 0 0 0,0 1 0 0 0,1-1 0 0 0,-1 0 0 0 0,1 1 0 0 0,-1 0 0 0 0,1-1 0 0 0,-1 1 0 0 0,1 0 0 0 0,-1 0 0 0 0,1 0 0 0 0,3 1 0 0 0,-4 0 1 0 0,0 0 0 0 0,0 0 0 0 0,-1 0 0 0 0,1 0 0 0 0,0 1 0 0 0,-1-1 0 0 0,1 0 0 0 0,-1 1 0 0 0,0-1 0 0 0,1 1 0 0 0,-1 0 0 0 0,0-1 0 0 0,0 1 0 0 0,0 0 0 0 0,0 0 0 0 0,0 0 0 0 0,0 0-1 0 0,-1 0 1 0 0,1-1 0 0 0,-1 1 0 0 0,1 0 0 0 0,-1 1 0 0 0,1 2 0 0 0,2 34 218 0 0,-1 75 1 0 0,-2-26-102 0 0,13 107 29 0 0,1 54-192 0 0,-14-202 55 0 0,-2 1-1 0 0,-2-1 1 0 0,-13 57 0 0 0,15-95 31 0 0,0 1 0 0 0,-1-1 0 0 0,-1 1 0 0 0,1-1 0 0 0,-2 0 0 0 0,1 0 0 0 0,-1-1 0 0 0,0 1 0 0 0,-1-1 0 0 0,-12 13 0 0 0,14-16 44 0 0,-1-1 0 0 0,0 0 0 0 0,0 0 0 0 0,0-1 0 0 0,0 0-1 0 0,0 0 1 0 0,-1 0 0 0 0,0 0 0 0 0,1-1 0 0 0,-1 0 0 0 0,0 0-1 0 0,0 0 1 0 0,-1-1 0 0 0,1 0 0 0 0,0 0 0 0 0,0-1 0 0 0,0 0-1 0 0,-8 0 1 0 0,5-1 18 0 0,1 0-1 0 0,-1 0 1 0 0,1-1-1 0 0,0 0 1 0 0,0 0-1 0 0,0-1 1 0 0,0 0 0 0 0,0 0-1 0 0,0-1 1 0 0,1 0-1 0 0,-9-6 1 0 0,11 6-40 0 0,1 0-1 0 0,-1 0 1 0 0,1 0 0 0 0,0-1 0 0 0,0 1 0 0 0,0-1 0 0 0,1 0-1 0 0,0 0 1 0 0,0-1 0 0 0,0 1 0 0 0,0-1 0 0 0,1 1 0 0 0,0-1 0 0 0,0 0-1 0 0,1 0 1 0 0,-2-8 0 0 0,1-11 10 0 0,0-1 0 0 0,2 1 0 0 0,1 0 1 0 0,1 0-1 0 0,1 0 0 0 0,1 0 0 0 0,1 0 0 0 0,2 1 0 0 0,0 0 0 0 0,20-43 0 0 0,-6 23-468 0 0,2 1-1 0 0,2 2 1 0 0,2 0-1 0 0,54-63 1 0 0,-29 47-1484 0 0,4 4-3520 0 0,4-1-1713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11055 0 0,'0'0'1280'0'0,"0"-3"-1216"0"0,2-7 141 0 0,-2 8-84 0 0,1-1 0 0 0,-1 0 0 0 0,1 0 1 0 0,0 1-1 0 0,-1-1 0 0 0,1 1 0 0 0,0-1 1 0 0,1 1-1 0 0,-1-1 0 0 0,0 1 0 0 0,1-1 0 0 0,-1 1 1 0 0,1 0-1 0 0,0 0 0 0 0,3-3 0 0 0,-3 3 306 0 0,-2 2-376 0 0,1-1 1 0 0,0 1-1 0 0,-1-1 0 0 0,1 0 0 0 0,0 1 1 0 0,0-1-1 0 0,0 1 0 0 0,0-1 1 0 0,-1 1-1 0 0,1 0 0 0 0,0-1 0 0 0,0 1 1 0 0,0 0-1 0 0,0 0 0 0 0,0 0 1 0 0,0 0-1 0 0,0 0 0 0 0,0 0 1 0 0,0 0-1 0 0,0 0 0 0 0,2 0 0 0 0,21 6 328 0 0,-19-2-369 0 0,0-1 1 0 0,-1 1-1 0 0,1 0 1 0 0,-1 1-1 0 0,0-1 1 0 0,0 1-1 0 0,0 0 0 0 0,-1 0 1 0 0,1 0-1 0 0,4 11 1 0 0,25 66-78 0 0,-21-49 137 0 0,94 222 665 0 0,-93-228-671 0 0,-12-26-11 0 0,8 5 129 0 0,-7-6-182 0 0,-1 0 0 0 0,1 0 1 0 0,-1-1-1 0 0,0 1 1 0 0,1-1-1 0 0,-1 1 1 0 0,1-1-1 0 0,-1 1 0 0 0,0-1 1 0 0,0 0-1 0 0,1 0 1 0 0,-1 1-1 0 0,0-1 1 0 0,0 0-1 0 0,0 0 0 0 0,0 0 1 0 0,0 0-1 0 0,0-1 1 0 0,0 1-1 0 0,0 0 1 0 0,0 0-1 0 0,0-2 0 0 0,2-1 1 0 0,7-12-1 0 0,-1-1 0 0 0,0 0 0 0 0,-2 0 0 0 0,0-1 0 0 0,0 0 0 0 0,4-25 0 0 0,-3 15 0 0 0,58-216 492 0 0,-62 223-334 0 0,-1 11 234 0 0,2 28-316 0 0,42 240-66 0 0,56 196 78 0 0,-103-452-107 0 0,0-1 0 0 0,0 0 0 0 0,0 0-1 0 0,0 0 1 0 0,1 0 0 0 0,-1 0 0 0 0,0 0 0 0 0,1 0 0 0 0,-1 0-1 0 0,1 0 1 0 0,-1 0 0 0 0,1 0 0 0 0,-1 0 0 0 0,1 0-1 0 0,0 0 1 0 0,0 0 0 0 0,-1 0 0 0 0,1-1 0 0 0,0 1 0 0 0,0 0-1 0 0,0 0 1 0 0,0-1 0 0 0,0 1 0 0 0,2 0 0 0 0,-2-1 7 0 0,0 0 1 0 0,0-1 0 0 0,0 1-1 0 0,0 0 1 0 0,0-1 0 0 0,0 1 0 0 0,0-1-1 0 0,0 1 1 0 0,0-1 0 0 0,0 0-1 0 0,0 1 1 0 0,0-1 0 0 0,0 0-1 0 0,-1 0 1 0 0,1 0 0 0 0,0 1 0 0 0,0-1-1 0 0,-1 0 1 0 0,2-1 0 0 0,4-8-196 0 0,0 0 0 0 0,-1-1 0 0 0,6-15 0 0 0,2-14-1648 0 0,13-71-1 0 0,6-20 108 0 0,-28 122 1727 0 0,-4 8-80 0 0,4 15 17 0 0,-3 55 3314 0 0,-1-67-2763 0 0,8 22 714 0 0,8 38-327 0 0,2 5-821 0 0,-15-61-24 0 0,-1 0 0 0 0,1 0 1 0 0,0 0-1 0 0,0 0 0 0 0,1-1 1 0 0,0 1-1 0 0,9 9 1 0 0,-11-13-7 0 0,0 0 1 0 0,0-1 0 0 0,0 1 0 0 0,0-1 0 0 0,1 0 0 0 0,-1 0 0 0 0,1 0-1 0 0,-1 0 1 0 0,1 0 0 0 0,-1 0 0 0 0,1 0 0 0 0,-1-1 0 0 0,1 0-1 0 0,0 1 1 0 0,-1-1 0 0 0,1 0 0 0 0,0 0 0 0 0,-1 0 0 0 0,1-1 0 0 0,-1 1-1 0 0,1-1 1 0 0,0 1 0 0 0,-1-1 0 0 0,1 0 0 0 0,-1 0 0 0 0,1 0-1 0 0,-1 0 1 0 0,0 0 0 0 0,3-3 0 0 0,6-2-19 0 0,0-1-1 0 0,-1-1 1 0 0,0 0 0 0 0,13-14-1 0 0,-12 11-58 0 0,-1 0-1 0 0,0-1 1 0 0,-1 0 0 0 0,0-1-1 0 0,9-17 1 0 0,-14 21 87 0 0,0 0 1 0 0,0 0-1 0 0,-1-1 0 0 0,0 1 0 0 0,-1-1 1 0 0,0 0-1 0 0,-1 0 0 0 0,0 0 1 0 0,0 0-1 0 0,-1-14 0 0 0,0 23-4 0 0,0 1-1 0 0,0-1 1 0 0,0 0-1 0 0,0 0 1 0 0,0 0-1 0 0,0 0 1 0 0,0 1 0 0 0,0-1-1 0 0,0 0 1 0 0,0 0-1 0 0,-1 0 1 0 0,1 0-1 0 0,0 1 1 0 0,0-1-1 0 0,-1 0 1 0 0,1 0-1 0 0,-1 1 1 0 0,1-1 0 0 0,-1 0-1 0 0,1 1 1 0 0,-1-2-1 0 0,-7 15 181 0 0,-4 32-122 0 0,10-29 13 0 0,0-1 0 0 0,1 1 0 0 0,0 0 0 0 0,1 1 0 0 0,4 24 0 0 0,-3-32-27 0 0,1 0 0 0 0,0 0-1 0 0,1-1 1 0 0,-1 1 0 0 0,1 0-1 0 0,1-1 1 0 0,0 0 0 0 0,0 0-1 0 0,1 0 1 0 0,0 0 0 0 0,8 9-1 0 0,-12-15-45 0 0,1 0 0 0 0,1 1 0 0 0,-1-1 0 0 0,0-1 0 0 0,0 1 1 0 0,1 0-1 0 0,-1 0 0 0 0,1-1 0 0 0,0 1 0 0 0,-1-1 0 0 0,1 0 0 0 0,0 0 0 0 0,0 0 0 0 0,0 0 0 0 0,0-1 0 0 0,-1 1 0 0 0,1-1 0 0 0,0 1 0 0 0,4-1 0 0 0,-3-1-21 0 0,0 0 1 0 0,0 0-1 0 0,0 0 0 0 0,0 0 0 0 0,-1 0 0 0 0,1-1 0 0 0,0 0 1 0 0,-1 0-1 0 0,1 0 0 0 0,-1 0 0 0 0,1 0 0 0 0,3-5 0 0 0,4-3-139 0 0,-1-1 1 0 0,-1 0-1 0 0,0-1 0 0 0,0 1 0 0 0,-1-2 0 0 0,10-21 0 0 0,2-8-579 0 0,-3-2 0 0 0,-2 0 0 0 0,-2 0 0 0 0,-1-1 0 0 0,10-86 0 0 0,-13 54 484 0 0,14-145 1277 0 0,-21 206 196 0 0,-2 16-1200 0 0,0 0-1 0 0,0 0 1 0 0,0 0 0 0 0,0 0-1 0 0,0 0 1 0 0,0 0-1 0 0,0 0 1 0 0,0 0 0 0 0,0 0-1 0 0,0 1 1 0 0,0-1 0 0 0,0 0-1 0 0,0 0 1 0 0,0 0-1 0 0,0 0 1 0 0,0 0 0 0 0,1 0-1 0 0,-1 0 1 0 0,0 0 0 0 0,0 0-1 0 0,0 0 1 0 0,0 0-1 0 0,0 0 1 0 0,0 0 0 0 0,0 0-1 0 0,0 0 1 0 0,0 0-1 0 0,0 0 1 0 0,0 0 0 0 0,0 0-1 0 0,0 0 1 0 0,0 0 0 0 0,0 0-1 0 0,0 0 1 0 0,0 0-1 0 0,1 0 1 0 0,-1-1 0 0 0,0 1-1 0 0,0 0 1 0 0,0 0 0 0 0,0 0-1 0 0,0 0 1 0 0,0 0-1 0 0,0 0 1 0 0,0 0 0 0 0,0 0-1 0 0,0 0 1 0 0,0 0-1 0 0,0 0 1 0 0,0 0 0 0 0,0 0-1 0 0,0 0 1 0 0,0 0 0 0 0,0 0-1 0 0,5 24 1558 0 0,-3-13-1900 0 0,55 249 1275 0 0,6 38-923 0 0,-61-285-247 0 0,1 0 1 0 0,-2-1 0 0 0,0 1 0 0 0,-1 0-1 0 0,0 14 1 0 0,-1-26-278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210 441 10135 0 0,'0'0'919'0'0,"2"-15"-646"0"0,8-17 223 0 0,0 1 0 0 0,3 0-1 0 0,0 1 1 0 0,26-44-1 0 0,-34 66-477 0 0,14-28 142 0 0,-13 22-39 0 0,1 0 0 0 0,0 1 0 0 0,1 0 0 0 0,1 1 0 0 0,0 0 0 0 0,0 0 0 0 0,17-15 0 0 0,-25 26 7 0 0,21-14 566 0 0,-6 6-468 0 0,-15 8 54 0 0,1 0-120 0 0,4-5-38 0 0,4-1-133 0 0,-3 1 52 0 0,-3 2 26 0 0,20-9-59 0 0,-20 12 45 0 0,3-1 11 0 0,-4 2 0 0 0,-2 1-57 0 0,1 0 0 0 0,-1 1 0 0 0,0-1 0 0 0,0 0 0 0 0,0 1 0 0 0,0-1 0 0 0,0 1 0 0 0,0 0 0 0 0,0-1 0 0 0,0 1 0 0 0,-1 0-1 0 0,1-1 1 0 0,0 1 0 0 0,-1 0 0 0 0,0-1 0 0 0,1 1 0 0 0,-1 0 0 0 0,0 0 0 0 0,0 0 0 0 0,0-1 0 0 0,0 1 0 0 0,0 0 0 0 0,-1 0 0 0 0,1 0 0 0 0,0-1 0 0 0,-2 4 0 0 0,1 0 8 0 0,-24 119 6 0 0,-3 14 1 0 0,-13 243-30 0 0,29-260 16 0 0,9 24-40 0 0,0 8 1201 0 0,3-153-1151 0 0,0 1 1 0 0,0 0-1 0 0,0-1 1 0 0,0 1-1 0 0,0-1 1 0 0,0 1-1 0 0,0-1 1 0 0,-1 1-1 0 0,1-1 1 0 0,0 1-1 0 0,0 0 1 0 0,0-1-1 0 0,-1 1 1 0 0,1-1-1 0 0,0 1 1 0 0,-1-1-1 0 0,1 0 1 0 0,0 1-1 0 0,-1-1 1 0 0,1 1-1 0 0,-1-1 1 0 0,1 0-1 0 0,-1 1 1 0 0,-1 0 26 0 0,-1-1 0 0 0,1 1 0 0 0,0-1 0 0 0,-1 1 0 0 0,1-1 0 0 0,-1 0 0 0 0,1 0 1 0 0,0 0-1 0 0,-1 0 0 0 0,-3-1 0 0 0,-37-6-92 0 0,21 4-47 0 0,1 0-1 0 0,-39 1 0 0 0,8 6-341 0 0,36-2 74 0 0,0 0 1 0 0,0-1-1 0 0,0-1 0 0 0,0 0 0 0 0,0-1 0 0 0,0-1 0 0 0,1-1 0 0 0,-19-4 0 0 0,30 5-906 0 0,-5-3-11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6679 0 0,'0'0'506'0'0,"0"2"-348"0"0,0 9 520 0 0,1 0-1 0 0,0-1 1 0 0,1 1-1 0 0,4 15 0 0 0,2 9 566 0 0,-6-6-910 0 0,0 0 0 0 0,-2 0-1 0 0,-4 34 1 0 0,-18 88-60 0 0,5-40 237 0 0,17-91 657 0 0,1-16 58 0 0,1-12-921 0 0,0-18-65 0 0,2 0 0 0 0,1 0 0 0 0,15-49 0 0 0,-14 58-246 0 0,1 1 1 0 0,0 0 0 0 0,1 0-1 0 0,1 0 1 0 0,0 1-1 0 0,21-25 1 0 0,-27 37 7 0 0,0-1 1 0 0,1 1-1 0 0,-1 0 0 0 0,1 1 1 0 0,0-1-1 0 0,0 0 0 0 0,0 1 1 0 0,0 0-1 0 0,0 0 1 0 0,0 0-1 0 0,1 1 0 0 0,-1-1 1 0 0,1 1-1 0 0,-1 0 0 0 0,1 0 1 0 0,6 0-1 0 0,-8 1-12 0 0,0 0-1 0 0,0 0 1 0 0,0 1 0 0 0,0-1-1 0 0,1 1 1 0 0,-1 0 0 0 0,0-1-1 0 0,0 1 1 0 0,0 1 0 0 0,0-1-1 0 0,-1 0 1 0 0,1 1 0 0 0,0-1 0 0 0,0 1-1 0 0,-1 0 1 0 0,1 0 0 0 0,-1 0-1 0 0,0 0 1 0 0,0 0 0 0 0,1 1-1 0 0,-1-1 1 0 0,-1 1 0 0 0,1-1-1 0 0,2 5 1 0 0,6 16 8 0 0,-2-1 0 0 0,0 1 0 0 0,-1 0 0 0 0,-2 0 0 0 0,5 39 0 0 0,-6-34 21 0 0,1-1 0 0 0,1 1 0 0 0,17 45-1 0 0,-23-71-24 0 0,1 0-1 0 0,0 0 1 0 0,0-1 0 0 0,0 1-1 0 0,0 0 1 0 0,0 0 0 0 0,0-1-1 0 0,0 1 1 0 0,1-1-1 0 0,-1 1 1 0 0,1-1 0 0 0,-1 1-1 0 0,1-1 1 0 0,-1 0 0 0 0,1 0-1 0 0,0 0 1 0 0,-1 0-1 0 0,3 1 1 0 0,-2-1-10 0 0,0-1 0 0 0,-1 0-1 0 0,1 0 1 0 0,0 0 0 0 0,-1 0 0 0 0,1 0-1 0 0,0 0 1 0 0,0 0 0 0 0,-1 0 0 0 0,1-1 0 0 0,0 1-1 0 0,-1-1 1 0 0,1 1 0 0 0,-1-1 0 0 0,1 0-1 0 0,2-1 1 0 0,1-2-114 0 0,1 0 0 0 0,-1 0 1 0 0,1-1-1 0 0,-2 0 0 0 0,1 0 0 0 0,0 0 0 0 0,4-8 0 0 0,7-8-438 0 0,-1-1 0 0 0,-2-1 0 0 0,0-1 0 0 0,-1 0 0 0 0,-2 0 0 0 0,0-1 0 0 0,9-39 0 0 0,-10 10 1267 0 0,-9 52-412 0 0,3-5 2877 0 0,-4 16-2078 0 0,-20 293-362 0 0,0-53-838 0 0,13-124 126 0 0,8-124 258 0 0,3-56-41 0 0,12-72-1 0 0,-2 19 14 0 0,43-252-210 0 0,-46 308 50 0 0,-9 49-73 0 0,2-17 8 0 0,1-1 0 0 0,1 1 0 0 0,0 1 0 0 0,15-33 0 0 0,-15 42 48 0 0,2 3 0 0 0,7-2-22 0 0,-8 11-22 0 0,-5-2-18 0 0,3 1-15 0 0,0 0 0 0 0,0 0-1 0 0,-1 0 1 0 0,1 1 0 0 0,-1-1 0 0 0,1 1-1 0 0,-1 0 1 0 0,1 0 0 0 0,-1 0 0 0 0,0 0-1 0 0,0 0 1 0 0,0 1 0 0 0,0 0 0 0 0,0-1-1 0 0,-1 1 1 0 0,1 0 0 0 0,-1 0 0 0 0,0 1-1 0 0,2 3 1 0 0,6 10-93 0 0,-1 0 1 0 0,10 28-1 0 0,-14-32 99 0 0,0-1-56 0 0,0 0 1 0 0,-2 0-1 0 0,1 0 0 0 0,-2 1 0 0 0,3 21 1 0 0,-5-26 28 0 0,0-1 1 0 0,0 0-1 0 0,-1 1 1 0 0,0-1-1 0 0,0 0 0 0 0,-1 1 1 0 0,0-1-1 0 0,0 0 1 0 0,0 0-1 0 0,-1-1 1 0 0,-5 10-1 0 0,1-2 32 0 0,1-8 1 0 0,-8 3-60 0 0,2-2 8 0 0,11-6 29 0 0,0 0 1 0 0,-1 0-1 0 0,1 0 1 0 0,0-1-1 0 0,-1 1 0 0 0,1-1 1 0 0,-1 1-1 0 0,1-1 1 0 0,-1 1-1 0 0,1-1 1 0 0,-1 0-1 0 0,1 0 0 0 0,-1 0 1 0 0,0 0-1 0 0,1 0 1 0 0,-1 0-1 0 0,1 0 0 0 0,-1 0 1 0 0,1-1-1 0 0,-1 1 1 0 0,1-1-1 0 0,-1 1 1 0 0,1-1-1 0 0,-1 1 0 0 0,1-1 1 0 0,0 0-1 0 0,-1 0 1 0 0,1 0-1 0 0,0 0 0 0 0,0 0 1 0 0,0 0-1 0 0,0 0 1 0 0,-1 0-1 0 0,0-1 1 0 0,-6-12-1733 0 0,0-1 1 0 0,-10-23-1 0 0,17 35 253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0 538 11519 0 0,'0'0'1158'0'0,"18"17"-72"0"0,-14-9-919 0 0,-1-1 0 0 0,-1 1-1 0 0,0 0 1 0 0,0 0 0 0 0,-1 0-1 0 0,1 0 1 0 0,-1 8 0 0 0,-2 63 42 0 0,0-36-332 0 0,1-42 59 0 0,0-1-51 0 0,0 1 90 0 0,0-1 1 0 0,0 1-1 0 0,0-1 0 0 0,0 1 1 0 0,0-1-1 0 0,0 1 1 0 0,0-1-1 0 0,0 1 0 0 0,0-1 1 0 0,0 1-1 0 0,0-1 1 0 0,0 1-1 0 0,0-1 0 0 0,0 1 1 0 0,1-1-1 0 0,-1 0 1 0 0,0 1-1 0 0,0-1 0 0 0,0 1 1 0 0,1-1-1 0 0,12-6-161 0 0,-1 0-1 0 0,1-2 0 0 0,-1 1 1 0 0,-1-2-1 0 0,14-11 1 0 0,-8 6 333 0 0,24-16 1 0 0,7 0 1100 0 0,-46 29-869 0 0,17 12-90 0 0,-14-4-227 0 0,-1 0 0 0 0,1 0 0 0 0,-1 0 1 0 0,0 0-1 0 0,-1 1 0 0 0,4 9 0 0 0,-5-10-15 0 0,1-1 1 0 0,-1 1 0 0 0,1-1-1 0 0,1 0 1 0 0,-1 0 0 0 0,1 0-1 0 0,0-1 1 0 0,0 1 0 0 0,1-1-1 0 0,5 6 1 0 0,-6-8-23 0 0,-1 0 1 0 0,1-1-1 0 0,-1 1 0 0 0,1-1 0 0 0,0 0 1 0 0,0 0-1 0 0,0 0 0 0 0,0-1 1 0 0,0 1-1 0 0,1-1 0 0 0,-1 0 1 0 0,0 0-1 0 0,1-1 0 0 0,6 1 0 0 0,-7-1-2 0 0,0-1 0 0 0,0 0 0 0 0,0 1 0 0 0,0-2 0 0 0,-1 1 1 0 0,1 0-1 0 0,0-1 0 0 0,-1 1 0 0 0,1-1 0 0 0,-1 0 0 0 0,1 0 0 0 0,-1-1 0 0 0,0 1 0 0 0,0-1 0 0 0,0 0 0 0 0,4-4 0 0 0,4-7 36 0 0,0 0 0 0 0,0 0 1 0 0,-2-1-1 0 0,0-1 1 0 0,-1 0-1 0 0,0 0 0 0 0,-1 0 1 0 0,-1-1-1 0 0,-1 0 1 0 0,4-18-1 0 0,2-26 75 0 0,6-96 0 0 0,-13 100-189 0 0,2-2 47 0 0,-3-1 0 0 0,-8-117 0 0 0,4 175 72 0 0,1 4-10 0 0,32 638-90 0 0,-25-537 82 0 0,-4 11-251 0 0,-3-112 224 0 0,-3-2-2442 0 0,2-1 2253 0 0,0 1 1 0 0,0-1-1 0 0,-1 1 1 0 0,1-1 0 0 0,0 0-1 0 0,0 1 1 0 0,1-1-1 0 0,-1 0 1 0 0,-1-1 0 0 0,-2-1-233 0 0,-10-9-941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14167 0 0,'0'0'624'0'0,"11"6"136"0"0,3 0-608 0 0,2-1-152 0 0,1-1 0 0 0,0 0 0 0 0,0-3 0 0 0,-3 1 0 0 0,0-4 0 0 0,-1-1 0 0 0,1-2 0 0 0,1-2-72 0 0,1-3 8 0 0,1-1 0 0 0,0-3-896 0 0,2 0-184 0 0,10-3-32 0 0,-2 3-8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7599 0 0,'0'0'348'0'0,"0"2"-6"0"0,13 36 1033 0 0,-2-1 1 0 0,11 76-1 0 0,-21-105-1325 0 0,6 28 67 0 0,-6-28-77 0 0,-1-4-39 0 0,1-1 0 0 0,0 1 1 0 0,-1-1-1 0 0,1 0 0 0 0,1 1 0 0 0,-1-1 0 0 0,0 0 0 0 0,4 7 1 0 0,-4-9-72 0 0,0 1 2 0 0,0-1 85 0 0,0 0 0 0 0,0 0-1 0 0,0 0 1 0 0,0 0 0 0 0,0 0-1 0 0,0 0 1 0 0,0-1 0 0 0,0 1-1 0 0,0 0 1 0 0,0-1 0 0 0,0 1-1 0 0,0-1 1 0 0,0 1-1 0 0,1-1 1 0 0,-1 1 0 0 0,0-1-1 0 0,0 0 1 0 0,1 1 0 0 0,-1-1-1 0 0,0 0 1 0 0,0 0 0 0 0,1 0-1 0 0,-1 0 1 0 0,0 0 0 0 0,1 0-1 0 0,-1-1 1 0 0,0 1 0 0 0,0 0-1 0 0,1-1 1 0 0,-1 1 0 0 0,0-1-1 0 0,0 1 1 0 0,0-1 0 0 0,3-1-1 0 0,0-1 162 0 0,0 0-1 0 0,0-1 0 0 0,0 1 0 0 0,-1-1 1 0 0,7-8-1 0 0,-9 12-136 0 0,92-142 3332 0 0,-8 12-3079 0 0,-78 120-309 0 0,2-2 105 0 0,0 0 1 0 0,21-20-1 0 0,-29 31-447 0 0,13 0-946 0 0,-13 1 1049 0 0,1-1 0 0 0,0 1 0 0 0,0 0 0 0 0,0 0 0 0 0,0 0 0 0 0,0 0 0 0 0,0 1 0 0 0,0-1 0 0 0,2 1 0 0 0,7 3-4861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106 282 11863 0 0,'0'0'1187'0'0,"1"1"-1088"0"0,6 5 2181 0 0,-5-10-2166 0 0,1 0 1 0 0,-1-1-1 0 0,0 1 1 0 0,-1-1-1 0 0,1 1 1 0 0,-1-1 0 0 0,0 0-1 0 0,0 1 1 0 0,0-1-1 0 0,-1 0 1 0 0,0 0-1 0 0,0-5 1 0 0,1-1-34 0 0,0-17-170 0 0,-2 1 0 0 0,-4-34-1 0 0,-1-27-114 0 0,6 88 197 0 0,0 0 1 0 0,0-1-1 0 0,0 1 0 0 0,0 0 0 0 0,0-1 0 0 0,0 1 0 0 0,0 0 1 0 0,0 0-1 0 0,0-1 0 0 0,0 1 0 0 0,0 0 0 0 0,0 0 0 0 0,0-1 0 0 0,0 1 1 0 0,0 0-1 0 0,0-1 0 0 0,0 1 0 0 0,-1 0 0 0 0,1 0 0 0 0,0 0 1 0 0,0-1-1 0 0,0 1 0 0 0,0 0 0 0 0,-1 0 0 0 0,1 0 0 0 0,0-1 1 0 0,0 1-1 0 0,-1 0 0 0 0,1 0 0 0 0,0 0 0 0 0,0 0 0 0 0,-1-1 1 0 0,1 1-1 0 0,0 0 0 0 0,0 0 0 0 0,-1 0 0 0 0,1 0 0 0 0,0 0 0 0 0,0 0 1 0 0,-1 0-1 0 0,1 0 0 0 0,0 0 0 0 0,-1 0 0 0 0,1 0 0 0 0,0 0 1 0 0,0 0-1 0 0,-1 0 0 0 0,1 0 0 0 0,0 0 0 0 0,0 0 0 0 0,-1 1 1 0 0,1-1-1 0 0,0 0 0 0 0,0 0 0 0 0,-1 0 0 0 0,1 0 0 0 0,0 0 1 0 0,0 1-1 0 0,-1-1 0 0 0,1 0 0 0 0,0 0 0 0 0,0 1 0 0 0,-15 12-186 0 0,2 6 180 0 0,2 0 0 0 0,0 0 0 0 0,1 1 1 0 0,1 0-1 0 0,1 1 0 0 0,0 0 0 0 0,2 1 0 0 0,1-1 0 0 0,-4 32 0 0 0,7-45 83 0 0,1 0 1 0 0,1 0-1 0 0,-1 0 1 0 0,1 0-1 0 0,1 0 1 0 0,-1 0-1 0 0,1 0 0 0 0,1 0 1 0 0,0 0-1 0 0,0 0 1 0 0,5 11-1 0 0,-7-18-70 0 0,1 1 1 0 0,0-1-1 0 0,0 0 0 0 0,0 0 0 0 0,0 0 1 0 0,0 0-1 0 0,1 0 0 0 0,-1 0 0 0 0,0 0 0 0 0,0 0 1 0 0,0 0-1 0 0,1-1 0 0 0,-1 1 0 0 0,1 0 0 0 0,-1-1 1 0 0,0 1-1 0 0,1-1 0 0 0,-1 0 0 0 0,1 1 1 0 0,-1-1-1 0 0,1 0 0 0 0,-1 0 0 0 0,1 0 0 0 0,-1 0 1 0 0,1 0-1 0 0,-1 0 0 0 0,1 0 0 0 0,-1-1 0 0 0,1 1 1 0 0,1-1-1 0 0,5-2-190 0 0,0 0 0 0 0,-1 0 0 0 0,1 0 1 0 0,7-6-1 0 0,-8 6-122 0 0,32-21-4400 0 0,-17 11 114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183 492 11287 0 0,'0'0'1776'0'0,"-2"-1"-1172"0"0,-9-12 323 0 0,6 8-687 0 0,-1-1 0 0 0,1 1 0 0 0,-1-1 0 0 0,-9-4 0 0 0,14 9-231 0 0,0-1 0 0 0,0 1-1 0 0,-1 0 1 0 0,1 0 0 0 0,-1 0 0 0 0,1 0 0 0 0,-1 0 0 0 0,1 1 0 0 0,-1-1-1 0 0,0 0 1 0 0,1 1 0 0 0,-1-1 0 0 0,-2 1 0 0 0,-1-1 6 0 0,4 1-15 0 0,0-1 0 0 0,-1 0 1 0 0,1 1-1 0 0,-1 0 1 0 0,1-1-1 0 0,-1 1 0 0 0,1 0 1 0 0,-1-1-1 0 0,1 1 1 0 0,-1 0-1 0 0,1 0 0 0 0,-1 0 1 0 0,1 0-1 0 0,-1 1 0 0 0,1-1 1 0 0,-1 0-1 0 0,1 1 1 0 0,-1-1-1 0 0,1 1 0 0 0,0-1 1 0 0,-1 1-1 0 0,1 0 1 0 0,0-1-1 0 0,-2 2 0 0 0,-2 2 1 0 0,0-1-1 0 0,1 0 0 0 0,-1 1 0 0 0,1 0 0 0 0,0 0 0 0 0,0 0 0 0 0,1 1 0 0 0,-1-1 0 0 0,1 1 0 0 0,0 0 0 0 0,0 0 0 0 0,0 0 0 0 0,1 0 0 0 0,0 1 0 0 0,0-1 0 0 0,0 0 0 0 0,0 1 0 0 0,0 6 0 0 0,0 0 0 0 0,0 0 0 0 0,1-1 0 0 0,0 1 0 0 0,1 0 0 0 0,1-1 0 0 0,0 1 0 0 0,3 17 0 0 0,-3-24 9 0 0,1 1 0 0 0,-1-1 0 0 0,1 0-1 0 0,0 0 1 0 0,0-1 0 0 0,1 1 0 0 0,-1 0-1 0 0,1-1 1 0 0,0 1 0 0 0,1-1 0 0 0,-1 0 0 0 0,1 0-1 0 0,-1 0 1 0 0,1-1 0 0 0,1 1 0 0 0,-1-1-1 0 0,0 0 1 0 0,1 0 0 0 0,-1-1 0 0 0,1 1 0 0 0,0-1-1 0 0,0 0 1 0 0,0 0 0 0 0,0-1 0 0 0,0 1-1 0 0,0-1 1 0 0,0 0 0 0 0,1 0 0 0 0,-1-1-1 0 0,8 0 1 0 0,1 0 16 0 0,0-1 0 0 0,0 0-1 0 0,0-1 1 0 0,0-1 0 0 0,-1 0 0 0 0,1-1-1 0 0,-1 0 1 0 0,0-1 0 0 0,0-1 0 0 0,18-10-1 0 0,-9 3-9 0 0,-1-1 0 0 0,0-1 0 0 0,-2-1-1 0 0,0-1 1 0 0,0 0 0 0 0,-2-2 0 0 0,0 0-1 0 0,-1-1 1 0 0,-1 0 0 0 0,-1-1 0 0 0,-1-1-1 0 0,20-45 1 0 0,-20 34 118 0 0,-1-1 0 0 0,-2 0 0 0 0,-1-1-1 0 0,-2 1 1 0 0,-1-2 0 0 0,-2 1 0 0 0,-1-1 0 0 0,-2 1-1 0 0,-5-55 1 0 0,1 80-119 0 0,3 8 116 0 0,-1 3-123 0 0,0-1 0 0 0,-1 0 0 0 0,1 1 1 0 0,0 0-1 0 0,0-1 0 0 0,0 1 0 0 0,0 0 0 0 0,0-1 0 0 0,0 1 0 0 0,0 0 0 0 0,0 0 0 0 0,0 0 0 0 0,0 0 1 0 0,0 0-1 0 0,1 0 0 0 0,-1 0 0 0 0,0 0 0 0 0,0 1 0 0 0,-11 22-14 0 0,1 4-11 0 0,2 1-1 0 0,1 0 0 0 0,1 0 1 0 0,-6 57-1 0 0,8-20-107 0 0,5 76 0 0 0,1-124-238 0 0,0 1 1 0 0,1-1-1 0 0,9 37 0 0 0,-11-53 76 0 0,3 3-35 0 0,-1-2-946 0 0,2-22-2635 0 0,-1 2 4079 0 0,-1-1 0 0 0,-2-31 0 0 0,0 48-114 0 0,0-1 385 0 0,1-1 10 0 0,0 0-243 0 0,0-1-1 0 0,0 1 1 0 0,0-1-1 0 0,0 1 0 0 0,1-1 1 0 0,0 1-1 0 0,-1 0 1 0 0,1 0-1 0 0,1 0 1 0 0,-1 0-1 0 0,0 0 1 0 0,1 0-1 0 0,-1 1 0 0 0,1-1 1 0 0,5-3-1 0 0,-3 3-99 0 0,0 0 0 0 0,1 0-1 0 0,-1 1 1 0 0,1 0 0 0 0,-1 0-1 0 0,1 0 1 0 0,0 1 0 0 0,0 0-1 0 0,6-1 1 0 0,10 1-100 0 0,0 1-1 0 0,0 1 1 0 0,0 1 0 0 0,24 5 0 0 0,-40-6-48 0 0,1 1-19 0 0,2 2 47 0 0,-7-3-2 0 0,1 1-1 0 0,-1-1 1 0 0,0 1 0 0 0,-1-1 0 0 0,1 1 0 0 0,0 0 0 0 0,0-1 0 0 0,-1 1 0 0 0,1 0 0 0 0,-1 0 0 0 0,1 0 0 0 0,-1 1 0 0 0,0-1 0 0 0,0 0 0 0 0,0 0 0 0 0,0 1 0 0 0,0-1-1 0 0,0 0 1 0 0,-1 1 0 0 0,1-1 0 0 0,-1 1 0 0 0,0-1 0 0 0,0 1 0 0 0,0-1 0 0 0,0 1 0 0 0,0-1 0 0 0,0 1 0 0 0,-1 3 0 0 0,0 2-6 0 0,-1 28 35 0 0,2-29-14 0 0,-1-1 1 0 0,1 1-1 0 0,1-1 0 0 0,-1 1 1 0 0,1-1-1 0 0,2 9 0 0 0,10 17-2 0 0,-12-31 82 0 0,16 17 464 0 0,-15-16-502 0 0,0-1-1 0 0,1 0 1 0 0,-1 0-1 0 0,0 0 1 0 0,0 0-1 0 0,1 0 1 0 0,-1-1-1 0 0,0 1 1 0 0,1-1-1 0 0,-1 1 1 0 0,1-1-1 0 0,-1 0 1 0 0,1 0-1 0 0,-1 0 1 0 0,1 0-1 0 0,-1-1 1 0 0,0 1-1 0 0,1-1 1 0 0,-1 1-1 0 0,5-3 1 0 0,-3 1-26 0 0,-1 0 1 0 0,1 0 0 0 0,-1-1 0 0 0,0 0-1 0 0,0 1 1 0 0,0-1 0 0 0,0 0 0 0 0,0-1 0 0 0,-1 1-1 0 0,1 0 1 0 0,2-6 0 0 0,2-5 42 0 0,0 0 1 0 0,-1-1 0 0 0,-1 0-1 0 0,0 0 1 0 0,4-25-1 0 0,-7 31-72 0 0,-1 0 0 0 0,0 0 0 0 0,-1 0 0 0 0,0 0 0 0 0,0 0 0 0 0,-1 0-1 0 0,0 0 1 0 0,0 0 0 0 0,-1 1 0 0 0,-1-1 0 0 0,1 0 0 0 0,-1 1 0 0 0,-1-1 0 0 0,0 1 0 0 0,0 0-1 0 0,0 0 1 0 0,-10-12 0 0 0,13 18-9 0 0,-1 1 0 0 0,1-1 0 0 0,-1 0 0 0 0,0 0 0 0 0,0 1 1 0 0,1-1-1 0 0,-1 1 0 0 0,0 0 0 0 0,0-1 0 0 0,0 1 0 0 0,-1 0 0 0 0,1 0 0 0 0,0 0 0 0 0,0 1 0 0 0,0-1 0 0 0,-1 1 0 0 0,-3-1 0 0 0,2 1 0 0 0,1 0-1 0 0,-1 0 1 0 0,0 0-1 0 0,1 1 1 0 0,-1 0-1 0 0,0 0 1 0 0,1 0-1 0 0,0 0 1 0 0,-1 0-1 0 0,-4 3 0 0 0,-5 4-13 0 0,0 1 0 0 0,0 0 0 0 0,1 1-1 0 0,-14 14 1 0 0,21-19 25 0 0,-2 2-484 0 0,0 0 0 0 0,0 0 1 0 0,0 1-1 0 0,1 0 0 0 0,0 0 0 0 0,1 0 1 0 0,0 1-1 0 0,-8 17 0 0 0,12-24-987 0 0,11 2-4593 0 0,1-3 3406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0 136 10367 0 0,'2'0'234'0'0,"25"-3"285"0"0,32 0 0 0 0,-52 3-246 0 0,1 0 1 0 0,-1 0-1 0 0,0 1 1 0 0,1 0-1 0 0,-1 1 1 0 0,0-1-1 0 0,0 1 1 0 0,0 1-1 0 0,13 6 1 0 0,-18-8-188 0 0,1 1 0 0 0,-1 0 1 0 0,1 0-1 0 0,-1 0 0 0 0,0 0 1 0 0,0 0-1 0 0,0 1 0 0 0,0-1 0 0 0,0 1 1 0 0,0-1-1 0 0,0 1 0 0 0,1 5 0 0 0,1 3 37 0 0,0 1 0 0 0,-1 0-1 0 0,2 21 1 0 0,-5-31 482 0 0,6-12-209 0 0,17-26 554 0 0,-13 20-578 0 0,0 1 0 0 0,0 0-1 0 0,2 0 1 0 0,0 1 0 0 0,17-16-1 0 0,-11 15-173 0 0,1 1-1 0 0,0 1 1 0 0,22-12-1 0 0,-30 19-303 0 0,0 1 0 0 0,0 0 0 0 0,0 1 0 0 0,1 0 1 0 0,0 1-1 0 0,0 0 0 0 0,20-1 0 0 0,32 9-5350 0 0,-61-4 3761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208 199 10135 0 0,'0'0'770'0'0,"-3"-12"-484"0"0,2 0-64 0 0,2 4 174 0 0,-2-1 0 0 0,1 1 0 0 0,-1 0 0 0 0,-1 0 0 0 0,1-1 0 0 0,-2 1 1 0 0,1 0-1 0 0,-1 0 0 0 0,-7-14 0 0 0,9 20-87 0 0,1 2-303 0 0,-1-1 0 0 0,1 1 1 0 0,-1-1-1 0 0,1 1 0 0 0,-1 0 0 0 0,1-1 0 0 0,-1 1 0 0 0,1 0 0 0 0,-1-1 0 0 0,1 1 0 0 0,-1 0 1 0 0,1 0-1 0 0,-1 0 0 0 0,0-1 0 0 0,1 1 0 0 0,-1 0 0 0 0,1 0 0 0 0,-1 0 0 0 0,0 0 0 0 0,1 0 0 0 0,-1 0 1 0 0,1 0-1 0 0,-1 0 0 0 0,0 0 0 0 0,1 0 0 0 0,-1 1 0 0 0,1-1 0 0 0,-2 0 0 0 0,-17 6 109 0 0,15-3-107 0 0,-1 1 1 0 0,0-1-1 0 0,0 1 0 0 0,1 0 0 0 0,0 0 0 0 0,0 1 1 0 0,0-1-1 0 0,1 1 0 0 0,-1 0 0 0 0,1 0 0 0 0,-4 8 1 0 0,-3 8 63 0 0,-11 34 0 0 0,17-43-59 0 0,-4 10 37 0 0,-27 87 127 0 0,31-94-128 0 0,0 1 1 0 0,2 0-1 0 0,0 0 0 0 0,0-1 1 0 0,2 17-1 0 0,0-30-34 0 0,0 1-1 0 0,0-1 1 0 0,0 0 0 0 0,1 0-1 0 0,-1 0 1 0 0,1-1 0 0 0,0 1-1 0 0,-1 0 1 0 0,1 0 0 0 0,0 0-1 0 0,0 0 1 0 0,0-1 0 0 0,0 1-1 0 0,0 0 1 0 0,1-1 0 0 0,-1 1 0 0 0,3 1-1 0 0,-3-2-4 0 0,0 0-1 0 0,0 0 1 0 0,1-1-1 0 0,-1 1 1 0 0,0 0-1 0 0,1-1 1 0 0,-1 0-1 0 0,0 1 1 0 0,1-1-1 0 0,-1 0 1 0 0,0 1-1 0 0,1-1 0 0 0,-1 0 1 0 0,1 0-1 0 0,-1 0 1 0 0,1 0-1 0 0,-1-1 1 0 0,0 1-1 0 0,1 0 1 0 0,-1-1-1 0 0,1 1 1 0 0,-1-1-1 0 0,0 1 1 0 0,3-2-1 0 0,1-1-15 0 0,1-1 0 0 0,-1 0-1 0 0,0 0 1 0 0,0-1-1 0 0,-1 1 1 0 0,1-1 0 0 0,-1 0-1 0 0,0 0 1 0 0,0-1 0 0 0,-1 1-1 0 0,1-1 1 0 0,-1 0 0 0 0,0 0-1 0 0,-1 0 1 0 0,0 0 0 0 0,2-8-1 0 0,2-6-20 0 0,-2 0 0 0 0,0 0 0 0 0,1-38 0 0 0,-7-67 542 0 0,-2 33-170 0 0,4 89-315 0 0,0 1 1 0 0,0 0-1 0 0,0 0 0 0 0,0-1 0 0 0,0 1 0 0 0,0 0 0 0 0,1 0 0 0 0,-1-1 1 0 0,1 1-1 0 0,0 0 0 0 0,-1 0 0 0 0,1 0 0 0 0,0 0 0 0 0,0 0 0 0 0,1 0 1 0 0,-1 0-1 0 0,0 0 0 0 0,0 0 0 0 0,1 1 0 0 0,-1-1 0 0 0,1 0 0 0 0,0 1 1 0 0,2-3-1 0 0,2-1 8 0 0,-3 3-31 0 0,-1 0 0 0 0,0 1 0 0 0,1-1 0 0 0,-1 0 0 0 0,1 1 0 0 0,-1-1 0 0 0,1 1 0 0 0,0 0 0 0 0,0 0 0 0 0,-1 0 0 0 0,1 0 0 0 0,0 1 1 0 0,0-1-1 0 0,0 1 0 0 0,0 0 0 0 0,0-1 0 0 0,0 1 0 0 0,0 1 0 0 0,0-1 0 0 0,3 1 0 0 0,1 1-22 0 0,0 0 0 0 0,-1 0-1 0 0,1 1 1 0 0,-1-1 0 0 0,11 8 0 0 0,-13-8 5 0 0,0 2-1 0 0,-1-1 1 0 0,1 0-1 0 0,-1 1 1 0 0,0-1 0 0 0,0 1-1 0 0,0 0 1 0 0,0 0 0 0 0,0 0-1 0 0,-1 0 1 0 0,0 1-1 0 0,0-1 1 0 0,0 1 0 0 0,-1-1-1 0 0,3 9 1 0 0,0 8-28 0 0,0 0 1 0 0,1 25-1 0 0,-5-44 36 0 0,3 71-41 0 0,-2 0 1 0 0,-14 108 0 0 0,-38 144 107 0 0,33-224-195 0 0,-6 16 163 0 0,12-62-34 0 0,1 1 0 0 0,-2 62 0 0 0,13-104 53 0 0,0-1 0 0 0,1 1-1 0 0,5 24 1 0 0,-6-37-43 0 0,0 1 1 0 0,1-1-1 0 0,-1 0 0 0 0,1 0 0 0 0,0 0 1 0 0,-1 0-1 0 0,1 1 0 0 0,0-1 1 0 0,-1 0-1 0 0,1 0 0 0 0,0-1 1 0 0,0 1-1 0 0,0 0 0 0 0,0 0 1 0 0,0 0-1 0 0,0 0 0 0 0,0-1 1 0 0,0 1-1 0 0,0-1 0 0 0,1 1 1 0 0,-1-1-1 0 0,0 1 0 0 0,0-1 0 0 0,0 1 1 0 0,1-1-1 0 0,-1 0 0 0 0,0 0 1 0 0,0 0-1 0 0,1 0 0 0 0,-1 0 1 0 0,0 0-1 0 0,1 0 0 0 0,-1 0 1 0 0,2-1-1 0 0,2 1 5 0 0,0-1 1 0 0,0-1-1 0 0,0 1 0 0 0,-1-1 1 0 0,1 0-1 0 0,9-5 1 0 0,-2-1-24 0 0,0-1 0 0 0,0 0 0 0 0,0-1 0 0 0,-1-1 1 0 0,-1 1-1 0 0,0-2 0 0 0,0 1 0 0 0,-1-2 0 0 0,-1 1 1 0 0,0-1-1 0 0,-1 0 0 0 0,0-1 0 0 0,8-24 0 0 0,-9 22 29 0 0,-2 0 0 0 0,0 0-1 0 0,0-1 1 0 0,-2 1 0 0 0,0-1-1 0 0,-1 0 1 0 0,0 0-1 0 0,-2 0 1 0 0,0 0 0 0 0,-1 1-1 0 0,0-1 1 0 0,-6-18 0 0 0,-2 4 194 0 0,-2 0 1 0 0,-26-50 0 0 0,-41-53 122 0 0,5 10-493 0 0,71 118 133 0 0,0 0 0 0 0,0 0 0 0 0,1 0 1 0 0,0 0-1 0 0,0 0 0 0 0,0 0 0 0 0,1-1 0 0 0,0 1 0 0 0,0-1 1 0 0,0 1-1 0 0,1-1 0 0 0,0 1 0 0 0,0-1 0 0 0,1 0 1 0 0,0 1-1 0 0,0 0 0 0 0,0-1 0 0 0,1 1 0 0 0,0 0 0 0 0,0-1 1 0 0,1 1-1 0 0,0 0 0 0 0,0 1 0 0 0,0-1 0 0 0,1 0 0 0 0,0 1 1 0 0,0 0-1 0 0,0 0 0 0 0,0 0 0 0 0,1 1 0 0 0,0-1 1 0 0,0 1-1 0 0,8-5 0 0 0,-6 5-155 0 0,1-1 0 0 0,-1 2 1 0 0,1-1-1 0 0,0 1 0 0 0,0 1 0 0 0,1-1 1 0 0,-1 1-1 0 0,1 1 0 0 0,14-2 0 0 0,22 3-4912 0 0,-18 2-173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19 3455 0 0,'0'0'2736'0'0,"-10"-18"7662"0"0,12 25-10364 0 0,0-1 0 0 0,-1 1 1 0 0,0 0-1 0 0,0 0 0 0 0,0 0 1 0 0,-1 0-1 0 0,-1 10 0 0 0,-9 56 44 0 0,5-41-30 0 0,-59 383 90 0 0,49-314-176 0 0,1-8-252 0 0,-4 130 0 0 0,18-221 132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16239 0 0,'0'0'366'0'0,"10"-3"502"0"0,-7 2-739 0 0,-2 0-111 0 0,-1 1 1 0 0,1 0-1 0 0,0-1 1 0 0,0 1-1 0 0,-1 0 0 0 0,1-1 1 0 0,0 1-1 0 0,0 0 1 0 0,0 0-1 0 0,-1 0 1 0 0,1 0-1 0 0,0 0 0 0 0,0 0 1 0 0,0 0-1 0 0,-1 0 1 0 0,1 0-1 0 0,0 0 1 0 0,0 0-1 0 0,-1 1 0 0 0,1-1 1 0 0,1 1-1 0 0,-1-1-21 0 0,1 0-1 0 0,-1 0 0 0 0,0 1 0 0 0,0-1 1 0 0,1 0-1 0 0,-1 1 0 0 0,0 0 0 0 0,0-1 1 0 0,0 1-1 0 0,0-1 0 0 0,0 1 0 0 0,0 0 1 0 0,0 0-1 0 0,0 0 0 0 0,0 0 1 0 0,0 0-1 0 0,0 0 0 0 0,0 0 0 0 0,0 0 1 0 0,-1 0-1 0 0,1 0 0 0 0,0 0 0 0 0,-1 0 1 0 0,1 0-1 0 0,-1 1 0 0 0,1-1 1 0 0,-1 0-1 0 0,0 0 0 0 0,0 1 0 0 0,1 1 1 0 0,-1 1-18 0 0,4 10-150 0 0,-2 0 0 0 0,0 0 1 0 0,-1 28-1 0 0,2 4 32 0 0,37 334 601 0 0,-38-277-290 0 0,-2-101-240 0 0,0-2 4 0 0,0 0 0 0 0,0 0 0 0 0,0 0 1 0 0,0 1-1 0 0,0-1 0 0 0,0 0 0 0 0,1 0 0 0 0,-1 0 0 0 0,0 0 0 0 0,0 0 0 0 0,0 1 0 0 0,0-1 0 0 0,0 0 0 0 0,0 0 0 0 0,0 0 0 0 0,0 1 0 0 0,0-1 0 0 0,0 0 1 0 0,0 0-1 0 0,0 0 0 0 0,0 0 0 0 0,0 1 0 0 0,0-1 0 0 0,0 0 0 0 0,0 0 0 0 0,0 0 0 0 0,0 0 0 0 0,0 1 0 0 0,0-1 0 0 0,-1 0 0 0 0,1 0 0 0 0,0 0 1 0 0,0 0-1 0 0,0 0 0 0 0,0 1 0 0 0,0-1 0 0 0,0 0 0 0 0,0 0 0 0 0,-1 0 0 0 0,1 0 0 0 0,0 0 0 0 0,0 0 0 0 0,0 1 0 0 0,-8-7-1143 0 0,-6-12-255 0 0,8 8 780 0 0,1 0 0 0 0,0 0 0 0 0,1-1 0 0 0,0 0 0 0 0,-3-14 0 0 0,5 14 802 0 0,0-1 0 0 0,1-21 0 0 0,0 33-37 0 0,2-1 0 0 0,-1 1 0 0 0,0-1 1 0 0,0 1-1 0 0,0-1 0 0 0,0 0 0 0 0,0 1 1 0 0,0-1-1 0 0,0 1 0 0 0,1-1 0 0 0,-1 1 1 0 0,0-1-1 0 0,1 1 0 0 0,-1-1 0 0 0,0 1 1 0 0,1 0-1 0 0,-1-1 0 0 0,0 1 0 0 0,1-1 1 0 0,-1 1-1 0 0,1 0 0 0 0,-1-1 0 0 0,1 1 0 0 0,-1 0 1 0 0,0-1-1 0 0,1 1 0 0 0,0 0 0 0 0,-1 0 1 0 0,1-1-1 0 0,-1 1 0 0 0,1 0 0 0 0,-1 0 1 0 0,1 0-1 0 0,-1 0 0 0 0,1 0 0 0 0,-1 0 1 0 0,1 0-1 0 0,0 0 0 0 0,-1 0 0 0 0,1 0 1 0 0,-1 0-1 0 0,1 0 0 0 0,-1 0 0 0 0,1 1 1 0 0,-1-1-1 0 0,2 0 0 0 0,31 13 1445 0 0,-23-9-1150 0 0,-6-2-296 0 0,1-1 0 0 0,-1 1 0 0 0,1-1 0 0 0,-1-1 0 0 0,1 1 0 0 0,-1-1 0 0 0,1 1 0 0 0,0-1 0 0 0,-1-1-1 0 0,1 1 1 0 0,-1 0 0 0 0,1-1 0 0 0,0 0 0 0 0,-1 0 0 0 0,0-1 0 0 0,1 1 0 0 0,-1-1 0 0 0,0 0 0 0 0,7-4 0 0 0,-4 1-154 0 0,0-1-1 0 0,-1 1 1 0 0,1-1 0 0 0,-1 0 0 0 0,0-1 0 0 0,-1 0 0 0 0,0 0 0 0 0,0 0 0 0 0,7-13 0 0 0,4-9-138 0 0,-15 28 210 0 0,1 2 10 0 0,-1 1 0 0 0,1 0 0 0 0,-1-1 0 0 0,1 1 0 0 0,-1 0 0 0 0,1 0 0 0 0,-1 0 0 0 0,0 0-1 0 0,0 0 1 0 0,0 0 0 0 0,0 1 0 0 0,0-1 0 0 0,0 5 0 0 0,5 24 137 0 0,-1 0 0 0 0,-2 1 1 0 0,-1 60-1 0 0,-2-92-147 0 0,0 1 1 0 0,0 19 89 0 0,0-19-93 0 0,0-1 1 0 0,0 1 0 0 0,0 0-1 0 0,0-1 1 0 0,0 1 0 0 0,-1 0 0 0 0,1 0-1 0 0,0-1 1 0 0,0 1 0 0 0,0 0-1 0 0,-1-1 1 0 0,1 1 0 0 0,0 0 0 0 0,-1-1-1 0 0,1 1 1 0 0,0-1 0 0 0,-1 1-1 0 0,1 0 1 0 0,-1-1 0 0 0,1 1 0 0 0,-2 0-1 0 0,-1-1-128 0 0,-1 0 1 0 0,1 0-1 0 0,0 0 0 0 0,-1-1 0 0 0,1 1 0 0 0,-1-1 0 0 0,1 0 0 0 0,0 0 0 0 0,-1 0 0 0 0,-5-3 1 0 0,-7-7-3489 0 0,3 0-963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3 230 10135 0 0,'0'0'770'0'0,"-3"-15"-94"0"0,5 7-404 0 0,-1-1 1 0 0,2 1 0 0 0,-1-1 0 0 0,1 1 0 0 0,0 0 0 0 0,1 0-1 0 0,0 0 1 0 0,0 1 0 0 0,10-14 0 0 0,-4 8-120 0 0,0 1 1 0 0,1 0 0 0 0,0 1-1 0 0,23-17 1 0 0,-25 22-150 0 0,0 1 0 0 0,0 0 0 0 0,1 0-1 0 0,0 0 1 0 0,0 1 0 0 0,0 1 0 0 0,0 0 0 0 0,1 0 0 0 0,-1 1 0 0 0,1 1 0 0 0,0-1 0 0 0,0 2 0 0 0,-1-1 0 0 0,1 2 0 0 0,0-1 0 0 0,0 1 0 0 0,13 4 0 0 0,-14-3-12 0 0,-1 0-1 0 0,1 1 1 0 0,-1 0 0 0 0,0 1 0 0 0,1 0 0 0 0,-2 0-1 0 0,1 1 1 0 0,-1 0 0 0 0,1 1 0 0 0,-1 0-1 0 0,-1 0 1 0 0,1 1 0 0 0,-1-1 0 0 0,0 2-1 0 0,-1-1 1 0 0,0 1 0 0 0,0 0 0 0 0,8 16-1 0 0,-8-12-23 0 0,-1 1 0 0 0,-1 0 0 0 0,0 0 0 0 0,-1 1 0 0 0,0-1 0 0 0,-1 1 0 0 0,0-1 0 0 0,-2 1 0 0 0,1 0 0 0 0,-2 0 0 0 0,1 0 0 0 0,-2-1 0 0 0,0 1 0 0 0,-1-1 0 0 0,-8 25 0 0 0,9-34 47 0 0,0 0 0 0 0,0-1 0 0 0,0 1 0 0 0,-1 0 0 0 0,1-1-1 0 0,-1 0 1 0 0,0 1 0 0 0,0-1 0 0 0,-1 0 0 0 0,1 0 0 0 0,-1-1-1 0 0,1 1 1 0 0,-1-1 0 0 0,0 0 0 0 0,0 0 0 0 0,0 0 0 0 0,0 0-1 0 0,0-1 1 0 0,0 0 0 0 0,0 0 0 0 0,-1 0 0 0 0,1 0 0 0 0,-6 0 0 0 0,-4 0-111 0 0,0-1 1 0 0,-1 0-1 0 0,1-1 1 0 0,0 0 0 0 0,-25-7-1 0 0,32 7-77 0 0,1-1 0 0 0,-1 1-1 0 0,0-1 1 0 0,1-1-1 0 0,-1 1 1 0 0,1-1 0 0 0,0 0-1 0 0,-9-7 1 0 0,-10-15-3996 0 0,16 13 2762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94 9327 0 0,'0'0'1051'0'0,"-2"2"-732"0"0,-37 24 952 0 0,29-20-1122 0 0,0 0 0 0 0,1 0 0 0 0,0 1 0 0 0,0 0 0 0 0,0 0 0 0 0,1 1 0 0 0,0 0 0 0 0,1 1 0 0 0,-8 11 0 0 0,12-15-146 0 0,1 0-1 0 0,-1 0 1 0 0,1 0-1 0 0,0 0 1 0 0,0 1-1 0 0,1-1 1 0 0,0 0 0 0 0,0 1-1 0 0,0-1 1 0 0,0 1-1 0 0,1-1 1 0 0,0 1-1 0 0,0-1 1 0 0,2 10 0 0 0,-2-14-8 0 0,0 0 0 0 0,0 0 1 0 0,0 0-1 0 0,1 0 0 0 0,-1 0 0 0 0,0 0 1 0 0,1 1-1 0 0,-1-1 0 0 0,1 0 1 0 0,-1 0-1 0 0,1 0 0 0 0,-1 0 0 0 0,1 0 1 0 0,0 0-1 0 0,-1-1 0 0 0,1 1 1 0 0,0 0-1 0 0,0 0 0 0 0,0 0 1 0 0,0-1-1 0 0,0 1 0 0 0,0 0 0 0 0,0-1 1 0 0,0 1-1 0 0,0-1 0 0 0,0 1 1 0 0,2 0-1 0 0,0 0-1 0 0,2 1 22 0 0,0 0 0 0 0,0-1 0 0 0,1 0-1 0 0,-1 0 1 0 0,0 0 0 0 0,0 0 0 0 0,1-1-1 0 0,-1 0 1 0 0,1 0 0 0 0,-1-1 0 0 0,0 1-1 0 0,0-1 1 0 0,1 0 0 0 0,-1-1 0 0 0,8-2-1 0 0,4-3 244 0 0,0 0 0 0 0,-1 0-1 0 0,20-13 1 0 0,-31 16-190 0 0,0 1-1 0 0,0 0 1 0 0,0-1-1 0 0,0 0 1 0 0,0 0 0 0 0,-1 0-1 0 0,0-1 1 0 0,1 1 0 0 0,-2-1-1 0 0,1 0 1 0 0,-1 0 0 0 0,1-1-1 0 0,-1 1 1 0 0,-1-1-1 0 0,1 1 1 0 0,-1-1 0 0 0,0 0-1 0 0,-1 0 1 0 0,1 0 0 0 0,0-7-1 0 0,-2 9-67 0 0,1 0 0 0 0,-1 0-1 0 0,-1 0 1 0 0,1 0 0 0 0,-1 1 0 0 0,1-1-1 0 0,-1 0 1 0 0,0 0 0 0 0,0 1 0 0 0,-1-1-1 0 0,1 0 1 0 0,-1 1 0 0 0,-3-5 0 0 0,0-1-77 0 0,-1-5-191 0 0,-2 0-1 0 0,-14-19 1 0 0,18 28 2 0 0,0 0-1 0 0,0 1 1 0 0,0 0 0 0 0,0 0 0 0 0,-1 1-1 0 0,1-1 1 0 0,-1 1 0 0 0,0 0 0 0 0,-9-5-1 0 0,12 8-374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30 9671 0 0,'0'0'216'0'0,"3"13"528"0"0,1 21-640 0 0,-5-23 389 0 0,-1 0 0 0 0,-1-1 0 0 0,-5 17 0 0 0,5-18-186 0 0,0 0 0 0 0,1 0 0 0 0,0 1 0 0 0,-1 18 0 0 0,3-27-238 0 0,2 6 45 0 0,4 6 268 0 0,-4-12-365 0 0,1 0-1 0 0,0 0 0 0 0,0 0 0 0 0,0 0 1 0 0,0-1-1 0 0,0 0 0 0 0,0 1 0 0 0,0-1 1 0 0,0 0-1 0 0,0 0 0 0 0,0-1 0 0 0,0 1 1 0 0,0-1-1 0 0,0 1 0 0 0,0-1 0 0 0,0 0 1 0 0,0 0-1 0 0,-1 0 0 0 0,1 0 0 0 0,0-1 1 0 0,-1 1-1 0 0,1-1 0 0 0,-1 0 0 0 0,4-2 1 0 0,0-1 19 0 0,0 0 0 0 0,0 0 0 0 0,0-1 0 0 0,-1 0 0 0 0,1 0 0 0 0,-2 0 0 0 0,1 0 0 0 0,5-11 0 0 0,-7 12-14 0 0,-1 1 0 0 0,0-1 1 0 0,-1 0-1 0 0,1 0 0 0 0,-1 1 0 0 0,0-1 0 0 0,0 0 0 0 0,0-1 1 0 0,-1 1-1 0 0,1 0 0 0 0,-1 0 0 0 0,-1 0 0 0 0,1 0 1 0 0,-1 0-1 0 0,-2-9 0 0 0,3 12-4 0 0,-1-1-37 0 0,1 1 0 0 0,-1-1 0 0 0,1 1 0 0 0,-1-1 0 0 0,0 1 1 0 0,0-1-1 0 0,0 1 0 0 0,0-1 0 0 0,0 1 0 0 0,-1 0 0 0 0,1 0 0 0 0,-1 0 0 0 0,1 0 0 0 0,-1 0 0 0 0,0 0 0 0 0,0 0 0 0 0,0 0 0 0 0,0 1 0 0 0,0-1 0 0 0,0 1 0 0 0,-4-2 0 0 0,-1-1-92 0 0,6 3 55 0 0,-1 0 0 0 0,1 0 0 0 0,-1 1 1 0 0,0-1-1 0 0,1 1 0 0 0,-1 0 0 0 0,0-1 0 0 0,1 1 0 0 0,-1 0 0 0 0,0 0 0 0 0,0 0 0 0 0,1 0 0 0 0,-1 0 0 0 0,0 0 0 0 0,-2 1 0 0 0,-26 9-1511 0 0,22-7 573 0 0,5-2 354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12551 0 0,'0'0'282'0'0,"9"-9"800"0"0,-8 8-1033 0 0,0 1 0 0 0,0-1 0 0 0,0 0 1 0 0,0 1-1 0 0,0-1 0 0 0,0 1 0 0 0,0 0 0 0 0,0-1 0 0 0,0 1 0 0 0,0 0 0 0 0,0-1 0 0 0,0 1 0 0 0,0 0 0 0 0,1 0 0 0 0,-1 0 0 0 0,0 0 0 0 0,0 0 1 0 0,0 0-1 0 0,0 1 0 0 0,0-1 0 0 0,0 0 0 0 0,0 0 0 0 0,0 1 0 0 0,0-1 0 0 0,0 1 0 0 0,0-1 0 0 0,0 1 0 0 0,0-1 0 0 0,0 1 0 0 0,0-1 0 0 0,0 1 0 0 0,0 0 1 0 0,0 0-1 0 0,-1-1 0 0 0,1 1 0 0 0,0 0 0 0 0,-1 0 0 0 0,1 0 0 0 0,-1 0 0 0 0,2 1 0 0 0,0 3 28 0 0,1 0 1 0 0,-1 0-1 0 0,0 0 1 0 0,0 1-1 0 0,2 7 0 0 0,-1 6 26 0 0,0-1 0 0 0,-2 1 0 0 0,0 0 0 0 0,-1 0 0 0 0,-4 33 0 0 0,-23 97-165 0 0,3-31-135 0 0,20-94-118 0 0,1-4-691 0 0,-2 32 0 0 0,5-51 516 0 0,0 6-2757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1 895 11519 0 0,'0'0'264'0'0,"12"-2"352"0"0,-2 1-439 0 0,-1-1 0 0 0,0 0 0 0 0,0 0 0 0 0,1-1 0 0 0,-2 0 0 0 0,14-6 0 0 0,-17 6-23 0 0,0-1-1 0 0,0 1 1 0 0,0-1-1 0 0,0 0 1 0 0,0 0 0 0 0,-1-1-1 0 0,0 1 1 0 0,0-1-1 0 0,0 0 1 0 0,6-10-1 0 0,-3 2-105 0 0,0 0 0 0 0,-1 0 0 0 0,0-1 0 0 0,-1 0 0 0 0,-1 0 0 0 0,0 0 0 0 0,-1-1 0 0 0,3-22 0 0 0,-7 27-58 0 0,-2 2-44 0 0,2 7-10 0 0,-1 0 0 0 0,1 1 59 0 0,-1-1-1 0 0,0 1 0 0 0,1 0 0 0 0,-1-1 1 0 0,1 1-1 0 0,-1 0 0 0 0,0 0 1 0 0,1 0-1 0 0,-1 0 0 0 0,0 0 0 0 0,1 0 1 0 0,-1 1-1 0 0,1-1 0 0 0,-1 0 1 0 0,0 1-1 0 0,1-1 0 0 0,-1 1 0 0 0,1 0 1 0 0,0 0-1 0 0,-1-1 0 0 0,-1 3 1 0 0,-2 0-8 0 0,-1 1-11 0 0,0 0 0 0 0,1 0 0 0 0,0 0 0 0 0,0 1 0 0 0,0 0 0 0 0,0 0 0 0 0,0 1 0 0 0,1-1 0 0 0,0 1 0 0 0,1 0 0 0 0,-5 7 0 0 0,-1 5 77 0 0,1 1 0 0 0,-9 31 1 0 0,16-46-55 0 0,-1 0 1 0 0,1 0-1 0 0,0 0 1 0 0,1 1-1 0 0,-1-1 1 0 0,1 0 0 0 0,-1 0-1 0 0,1 1 1 0 0,1-1-1 0 0,-1 0 1 0 0,1 0 0 0 0,-1 0-1 0 0,1 1 1 0 0,0-1-1 0 0,1 0 1 0 0,-1 0-1 0 0,1 0 1 0 0,0 0 0 0 0,0-1-1 0 0,0 1 1 0 0,5 6-1 0 0,-2-5-71 0 0,0 0 0 0 0,1 0-1 0 0,-1-1 1 0 0,1 0 0 0 0,0 0 0 0 0,1 0-1 0 0,-1-1 1 0 0,1 0 0 0 0,13 5 0 0 0,66 14-765 0 0,-85-22 824 0 0,26 5-395 0 0,1-2 1 0 0,-1 0-1 0 0,1-2 0 0 0,49-5 0 0 0,110-24-78 0 0,-169 24 511 0 0,9 0 179 0 0,38-13 0 0 0,-59 15-108 0 0,0 0-1 0 0,0-1 1 0 0,0 1 0 0 0,0-1-1 0 0,-1 0 1 0 0,1-1 0 0 0,-1 1 0 0 0,0-1-1 0 0,0 0 1 0 0,0-1 0 0 0,8-9-1 0 0,-12 12-29 0 0,1 0 1 0 0,-1-1-1 0 0,0 1 0 0 0,1-1 0 0 0,-1 1 0 0 0,0-1 0 0 0,0 0 0 0 0,-1 1 0 0 0,1-1 1 0 0,-1 0-1 0 0,1 1 0 0 0,-1-1 0 0 0,0 0 0 0 0,0 0 0 0 0,0 1 0 0 0,0-1 1 0 0,-1-3-1 0 0,-1 1 20 0 0,1-1 0 0 0,-1 1 1 0 0,0 0-1 0 0,0 1 0 0 0,0-1 1 0 0,-1 0-1 0 0,0 1 0 0 0,-5-7 0 0 0,0 1-2 0 0,-1 0-1 0 0,0 1 0 0 0,-1 0 0 0 0,0 1 0 0 0,-1 0 0 0 0,-20-12 1 0 0,21 15-87 0 0,-2 1 1 0 0,1-1 0 0 0,-1 2 0 0 0,1-1-1 0 0,-1 2 1 0 0,0 0 0 0 0,0 0-1 0 0,0 1 1 0 0,0 0 0 0 0,0 1 0 0 0,0 1-1 0 0,0 0 1 0 0,0 0 0 0 0,0 1 0 0 0,-19 6-1 0 0,21-5 27 0 0,1 0 1 0 0,-1 1-1 0 0,1 0 0 0 0,0 0 0 0 0,1 1 0 0 0,-1 0 0 0 0,1 0 1 0 0,0 1-1 0 0,0 0 0 0 0,1 1 0 0 0,0 0 0 0 0,0 0 0 0 0,0 0 0 0 0,1 1 1 0 0,0 0-1 0 0,1 0 0 0 0,-1 1 0 0 0,2-1 0 0 0,-7 16 0 0 0,10-22-10 0 0,0 1 1 0 0,0-1-1 0 0,1 0 0 0 0,-1 1 0 0 0,0-1 0 0 0,1 1 0 0 0,0-1 1 0 0,0 1-1 0 0,0-1 0 0 0,0 1 0 0 0,0-1 0 0 0,0 1 0 0 0,1-1 1 0 0,-1 1-1 0 0,1-1 0 0 0,-1 1 0 0 0,1-1 0 0 0,0 1 0 0 0,0-1 0 0 0,0 0 1 0 0,1 0-1 0 0,-1 0 0 0 0,2 3 0 0 0,0-2 13 0 0,-1-1 0 0 0,1 0 0 0 0,-1 0 0 0 0,1-1 0 0 0,0 1 0 0 0,0-1 0 0 0,0 1 0 0 0,0-1 0 0 0,0 0 0 0 0,0 0 0 0 0,0 0 0 0 0,0 0 0 0 0,0-1-1 0 0,0 1 1 0 0,0-1 0 0 0,1 0 0 0 0,-1 0 0 0 0,4 0 0 0 0,13-2 64 0 0,0-1 1 0 0,0 0-1 0 0,0-2 0 0 0,-1 0 0 0 0,1-1 0 0 0,-1-1 0 0 0,-1-1 1 0 0,1 0-1 0 0,-1-2 0 0 0,-1 0 0 0 0,0-1 0 0 0,21-17 1 0 0,-20 13 10 0 0,0-1 0 0 0,-1-1 1 0 0,-1 0-1 0 0,-1-1 1 0 0,0-1-1 0 0,-1 0 1 0 0,-1-1-1 0 0,-1-1 0 0 0,-1 0 1 0 0,10-26-1 0 0,-8 6 6 0 0,-2 1 1 0 0,-2-2-1 0 0,-2 1 0 0 0,-1-1 1 0 0,-2 0-1 0 0,-2 0 0 0 0,-2 0 0 0 0,-2 0 1 0 0,-9-59-1 0 0,9 88-83 0 0,-1-1 1 0 0,0 0 0 0 0,-1 1-1 0 0,-6-15 1 0 0,4 17 17 0 0,6 10-43 0 0,-1 1 0 0 0,1 0 0 0 0,0-1 0 0 0,0 1 1 0 0,-1 0-1 0 0,1-1 0 0 0,-1 1 0 0 0,1 0 0 0 0,0 0 1 0 0,-1-1-1 0 0,1 1 0 0 0,-1 0 0 0 0,1 0 0 0 0,0 0 1 0 0,-1 0-1 0 0,1 0 0 0 0,-1 0 0 0 0,1-1 0 0 0,-1 1 1 0 0,1 0-1 0 0,-1 0 0 0 0,1 0 0 0 0,0 0 1 0 0,-1 1-1 0 0,1-1 0 0 0,-1 0 0 0 0,1 0 0 0 0,-1 0 1 0 0,1 0-1 0 0,0 0 0 0 0,-1 0 0 0 0,1 1 0 0 0,-1-1 1 0 0,1 0-1 0 0,0 0 0 0 0,-1 1 0 0 0,1-1 0 0 0,0 0 1 0 0,-1 1-1 0 0,1-1 0 0 0,0 0 0 0 0,-1 1 1 0 0,1-1-1 0 0,0 0 0 0 0,0 1 0 0 0,-1-1 0 0 0,1 1 1 0 0,0-1-1 0 0,0 0 0 0 0,0 1 0 0 0,-4 5 0 0 0,0 0 0 0 0,0 0 0 0 0,1 0 0 0 0,0 0 0 0 0,0 0 0 0 0,1 1 0 0 0,-1-1 0 0 0,-1 11 0 0 0,-7 61 0 0 0,6-41 0 0 0,-21 273-163 0 0,0-2-1396 0 0,16-247-1489 0 0,-22 75 1 0 0,17-93 1224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0 572 13471 0 0,'12'-2'183'0'0,"-1"-1"0"0"0,0-1 0 0 0,0 0-1 0 0,-1 0 1 0 0,1-1 0 0 0,-1 0-1 0 0,0-1 1 0 0,0 0 0 0 0,-1 0 0 0 0,0-1-1 0 0,0 0 1 0 0,0-1 0 0 0,-1 0 0 0 0,0-1-1 0 0,11-14 1 0 0,-7 4 19 0 0,-1 0-1 0 0,-1-1 1 0 0,0 0-1 0 0,-2 0 1 0 0,0-1-1 0 0,-1 0 1 0 0,4-26-1 0 0,21-163-263 0 0,-24 145 8 0 0,-8 63 122 0 0,0 16-77 0 0,-3 43 2 0 0,-15 85 0 0 0,6-60 6 0 0,-60 420 264 0 0,15-110-206 0 0,43-312-195 0 0,14-79 46 0 0,-12-8-4647 0 0,1-3 3524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1 573 13591 0 0,'0'0'1364'0'0,"8"7"-1240"0"0,5 1-10 0 0,1-1 0 0 0,0 0 0 0 0,0-1 0 0 0,0 0 0 0 0,0-1 0 0 0,1-1 0 0 0,0 0 0 0 0,0-1 0 0 0,0-1 0 0 0,1 0 0 0 0,-1-1 0 0 0,0-1 0 0 0,18-1 0 0 0,24-5 610 0 0,-1-2 0 0 0,68-19 0 0 0,-57 12-548 0 0,-26 5-320 0 0,0-1 0 0 0,41-18 0 0 0,-59 19 64 0 0,0-1 0 0 0,-1-1 0 0 0,0-1 0 0 0,35-27 0 0 0,-54 37 80 0 0,0 0 0 0 0,0 0 0 0 0,0 0 0 0 0,0 0 0 0 0,-1-1 0 0 0,1 1 0 0 0,-1-1 0 0 0,0 0 0 0 0,0 0 0 0 0,0 0 0 0 0,-1 0 0 0 0,1 0 0 0 0,-1 0 0 0 0,0 0 0 0 0,0-1 0 0 0,0-6 0 0 0,-1 8 0 0 0,0 0 0 0 0,0 0 0 0 0,0 0 0 0 0,0 0 0 0 0,-1 0 0 0 0,1 0 0 0 0,-1 0 0 0 0,0 0 0 0 0,0 0 0 0 0,0 0 0 0 0,0 1 0 0 0,-1-1 0 0 0,1 0 0 0 0,-1 1 0 0 0,1-1 0 0 0,-1 1 0 0 0,0 0 0 0 0,0 0 0 0 0,0-1 0 0 0,0 1 0 0 0,-1 0 0 0 0,1 1 0 0 0,0-1 0 0 0,-6-3 0 0 0,3 3-3 0 0,0-1 0 0 0,-1 1-1 0 0,1 0 1 0 0,-1 0 0 0 0,0 0-1 0 0,1 1 1 0 0,-1 0 0 0 0,0 0-1 0 0,0 0 1 0 0,0 1 0 0 0,0 0-1 0 0,0 0 1 0 0,0 1 0 0 0,-7 1-1 0 0,5 0-6 0 0,1 0 0 0 0,0 1 0 0 0,0-1 0 0 0,0 2 0 0 0,0-1 0 0 0,0 1 0 0 0,1 0 0 0 0,-1 0 0 0 0,1 1 0 0 0,-6 6 0 0 0,2-2-2 0 0,1 1 0 0 0,0 1-1 0 0,1-1 1 0 0,0 2 0 0 0,1-1-1 0 0,0 1 1 0 0,0 0 0 0 0,2 0-1 0 0,-1 1 1 0 0,1 0 0 0 0,1 0 0 0 0,-2 13-1 0 0,3-10 21 0 0,1 1 0 0 0,1-1-1 0 0,1 0 1 0 0,0 1-1 0 0,1-1 1 0 0,1 0 0 0 0,0 1-1 0 0,1-1 1 0 0,1-1 0 0 0,0 1-1 0 0,2 0 1 0 0,-1-1 0 0 0,2 0-1 0 0,13 22 1 0 0,-14-26 6 0 0,1-1 1 0 0,1 1-1 0 0,0-2 0 0 0,0 1 1 0 0,1-1-1 0 0,0-1 0 0 0,1 1 1 0 0,0-2-1 0 0,0 1 0 0 0,0-1 1 0 0,1-1-1 0 0,0 0 0 0 0,1 0 1 0 0,-1-1-1 0 0,1-1 0 0 0,0 0 1 0 0,0-1-1 0 0,0 0 0 0 0,18 2 1 0 0,-8-4 35 0 0,1 0 1 0 0,0-2-1 0 0,-1-1 0 0 0,1 0 1 0 0,-1-2-1 0 0,0 0 1 0 0,0-2-1 0 0,-1 0 1 0 0,1-2-1 0 0,28-14 1 0 0,-24 9 0 0 0,0-1 1 0 0,-2-1-1 0 0,0-2 0 0 0,0 0 1 0 0,-2-2-1 0 0,0 0 1 0 0,31-36-1 0 0,-41 40 19 0 0,0 0 0 0 0,-2-1 0 0 0,1 0-1 0 0,12-28 1 0 0,-19 34-29 0 0,0-1 0 0 0,0 1-1 0 0,-1-1 1 0 0,-1 0 0 0 0,0 0-1 0 0,0 0 1 0 0,-1 0 0 0 0,-1 0-1 0 0,0-14 1 0 0,0 22-40 0 0,0 1 0 0 0,0 0 0 0 0,-1-1 0 0 0,1 1-1 0 0,-1 0 1 0 0,1-1 0 0 0,-1 1 0 0 0,0 0 0 0 0,0 0 0 0 0,0-1-1 0 0,0 1 1 0 0,0 0 0 0 0,0 0 0 0 0,-1 0 0 0 0,1 0 0 0 0,-1 1-1 0 0,1-1 1 0 0,-4-3 0 0 0,3 4-13 0 0,0 1 0 0 0,0-1 0 0 0,0 0 0 0 0,0 0 0 0 0,0 1 0 0 0,0-1 0 0 0,-1 1 0 0 0,1 0 0 0 0,0-1 0 0 0,0 1 0 0 0,0 0 0 0 0,0 0 0 0 0,0 1 0 0 0,-1-1 0 0 0,1 0 0 0 0,0 1 0 0 0,0-1 0 0 0,0 1 0 0 0,0 0 0 0 0,-3 1 0 0 0,-8 4-29 0 0,0 0-1 0 0,1 2 0 0 0,0-1 0 0 0,0 1 1 0 0,1 1-1 0 0,0 0 0 0 0,-11 12 1 0 0,-65 81-58 0 0,72-84 62 0 0,6-6 26 0 0,-2 1 1 0 0,1 0 1 0 0,1 1-1 0 0,0 0 0 0 0,-13 27 0 0 0,22-40 24 0 0,0-1 0 0 0,0 0 1 0 0,0 1-1 0 0,-1-1 0 0 0,1 0 1 0 0,0 1-1 0 0,0-1 0 0 0,0 0 0 0 0,0 1 1 0 0,0-1-1 0 0,0 1 0 0 0,0-1 0 0 0,0 0 1 0 0,0 1-1 0 0,0-1 0 0 0,0 0 1 0 0,0 1-1 0 0,0-1 0 0 0,0 1 0 0 0,0-1 1 0 0,0 0-1 0 0,0 1 0 0 0,0-1 0 0 0,1 0 1 0 0,-1 1-1 0 0,0-1 0 0 0,0 0 1 0 0,0 1-1 0 0,1-1 0 0 0,-1 0 0 0 0,0 1 1 0 0,0-1-1 0 0,1 0 0 0 0,-1 0 0 0 0,0 1 1 0 0,1-1-1 0 0,17 3 233 0 0,-11-3-191 0 0,-1-1 1 0 0,0 1-1 0 0,0-2 1 0 0,9-1-1 0 0,42-25 289 0 0,-42 19-267 0 0,1 1 0 0 0,23-8-1 0 0,-33 15-67 0 0,0-1-1 0 0,0 1 0 0 0,0 0 0 0 0,0 0 1 0 0,0 0-1 0 0,0 1 0 0 0,1 0 0 0 0,-1 1 1 0 0,0-1-1 0 0,11 3 0 0 0,0 3-55 0 0,0 0 0 0 0,26 13 0 0 0,-25-10-64 0 0,33 10 1 0 0,-45-17 97 0 0,1 0 1 0 0,0-1-1 0 0,-1 0 1 0 0,1 0-1 0 0,0-1 1 0 0,0 0 0 0 0,0 0-1 0 0,-1 0 1 0 0,8-2-1 0 0,-7 0-9 0 0,1 1 0 0 0,-1-2-1 0 0,0 1 1 0 0,0-1 0 0 0,0 0-1 0 0,-1 0 1 0 0,1-1 0 0 0,-1 0-1 0 0,1 0 1 0 0,-1 0 0 0 0,-1-1-1 0 0,1 0 1 0 0,0 0 0 0 0,4-6-1 0 0,-1-1-24 0 0,-1 0 1 0 0,0 0-1 0 0,-1-1 0 0 0,-1 0 1 0 0,0 0-1 0 0,7-20 0 0 0,-4 3 54 0 0,-1 0-1 0 0,-2-1 0 0 0,6-61 1 0 0,-10-96-160 0 0,0 29 328 0 0,-2 155-205 0 0,1-11 198 0 0,2 13-61 0 0,2 9-90 0 0,-2 1-22 0 0,0 1 0 0 0,0-1-1 0 0,-1 0 1 0 0,0 1 0 0 0,-1-1-1 0 0,1 1 1 0 0,-2 0-1 0 0,1 10 1 0 0,-8 75-85 0 0,4-67 79 0 0,-1 27-99 0 0,-14 105-267 0 0,13-132 135 0 0,0 1 0 0 0,-2-1 0 0 0,-16 40 1 0 0,22-65 138 0 0,1-1 103 0 0,0-1 0 0 0,0 0 0 0 0,-1 1 0 0 0,1-1 0 0 0,0 1 0 0 0,0-1 0 0 0,0 0 0 0 0,0 1 0 0 0,0-1 0 0 0,-1 0 0 0 0,1 1 0 0 0,0-1 0 0 0,0 0 0 0 0,-1 1 0 0 0,1-1 0 0 0,0 0 0 0 0,0 1 0 0 0,-1-1 0 0 0,1 0 0 0 0,0 0 1 0 0,-1 1-1 0 0,1-1 0 0 0,0 0 0 0 0,-1 0 0 0 0,-3-3 49 0 0,2 0 0 0 0,-1-1 0 0 0,0 1 1 0 0,1-1-1 0 0,-1 0 0 0 0,1 0 1 0 0,0 0-1 0 0,1 0 0 0 0,-1 0 1 0 0,1 0-1 0 0,-1 0 0 0 0,1-1 0 0 0,0 1 1 0 0,0-7-1 0 0,0 4-12 0 0,1-1 0 0 0,-1 0 0 0 0,2 1-1 0 0,-1-1 1 0 0,1 0 0 0 0,0 1 0 0 0,4-14 0 0 0,-4 19-27 0 0,0 0 1 0 0,0 0 0 0 0,0 0-1 0 0,1 0 1 0 0,-1 0-1 0 0,1 0 1 0 0,-1 0-1 0 0,1 1 1 0 0,0-1-1 0 0,0 0 1 0 0,-1 1 0 0 0,1 0-1 0 0,0-1 1 0 0,1 1-1 0 0,-1 0 1 0 0,0 0-1 0 0,5-2 1 0 0,42-10 102 0 0,-35 11-73 0 0,34-9-134 0 0,-1-2 1 0 0,-1-2 0 0 0,-1-2-1 0 0,67-34 1 0 0,-111 50 28 0 0,-4 28-384 0 0,-27 48 509 0 0,-6 23 1 0 0,32-85-14 0 0,1-1 1 0 0,1 1-1 0 0,0 0 0 0 0,1 0 1 0 0,0 0-1 0 0,1 13 1 0 0,1-15-39 0 0,1-2 1 0 0,-2-8 35 0 0,0-1-39 0 0,0 1 0 0 0,0-1 0 0 0,0 1 0 0 0,0-1 0 0 0,0 0 0 0 0,0 1 0 0 0,0-1 0 0 0,0 0 0 0 0,0 1 0 0 0,0-1 0 0 0,1 0 0 0 0,-1 1 0 0 0,0-1 0 0 0,0 0 0 0 0,0 1 0 0 0,0-1 0 0 0,1 0 0 0 0,-1 0 0 0 0,0 1 0 0 0,0-1 0 0 0,1 0 0 0 0,-1 0 0 0 0,0 1 0 0 0,1-1 0 0 0,-1 0 0 0 0,1 1 0 0 0,2-1-14 0 0,0 1 1 0 0,0-1-1 0 0,0 1 1 0 0,0-1-1 0 0,0 0 1 0 0,0 0-1 0 0,0 0 1 0 0,0 0-1 0 0,0-1 1 0 0,1 0 0 0 0,-1 1-1 0 0,0-1 1 0 0,-1 0-1 0 0,1 0 1 0 0,0 0-1 0 0,0-1 1 0 0,0 1-1 0 0,2-3 1 0 0,-2 3-13 0 0,10-7-60 0 0,-1-1 0 0 0,1 0 0 0 0,-2-1 0 0 0,1 0 0 0 0,-1-1 0 0 0,-1 0 0 0 0,0 0-1 0 0,-1-1 1 0 0,0-1 0 0 0,12-20 0 0 0,-15 20 195 0 0,1 0 0 0 0,-2 0 0 0 0,0 0 0 0 0,0-1-1 0 0,-1 1 1 0 0,-1-1 0 0 0,0 0 0 0 0,-1 0 0 0 0,-1 0 0 0 0,0-1-1 0 0,-1-17 1 0 0,1 70-138 0 0,-3 43 1 0 0,1-50-170 0 0,0 1 0 0 0,6 55 0 0 0,-4-85 58 0 0,9-13-7479 0 0,0-2 6237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98 11975 0 0,'0'0'576'0'0,"0"11"48"0"0,7 73 123 0 0,3 92 2926 0 0,-10-176-3660 0 0,0 0-1 0 0,0 0 0 0 0,0 0 0 0 0,0 0 1 0 0,-1 0-1 0 0,1 0 0 0 0,0 0 1 0 0,0 0-1 0 0,0 0 0 0 0,0 1 0 0 0,0-1 1 0 0,0 0-1 0 0,0 0 0 0 0,0 0 1 0 0,0 0-1 0 0,0 0 0 0 0,0 0 0 0 0,0 0 1 0 0,0 0-1 0 0,0 0 0 0 0,1 1 1 0 0,-1-1-1 0 0,0 0 0 0 0,0 0 0 0 0,0 0 1 0 0,0 0-1 0 0,0 0 0 0 0,0 0 1 0 0,0 0-1 0 0,0 0 0 0 0,0 0 0 0 0,0 0 1 0 0,0 0-1 0 0,0 1 0 0 0,0-1 1 0 0,0 0-1 0 0,0 0 0 0 0,1 0 0 0 0,-1 0 1 0 0,0 0-1 0 0,0 0 0 0 0,0 0 1 0 0,0 0-1 0 0,0 0 0 0 0,0 0 1 0 0,0 0-1 0 0,0 0 0 0 0,0 0 0 0 0,1 0 1 0 0,-1 0-1 0 0,0 0 0 0 0,0 0 1 0 0,0 0-1 0 0,0 0 0 0 0,0 0 0 0 0,0 0 1 0 0,0 0-1 0 0,7-7 272 0 0,13-22-347 0 0,-5 7 197 0 0,4 0 154 0 0,1 0 1 0 0,33-28-1 0 0,-44 43-240 0 0,0 0 0 0 0,1 1 0 0 0,-1 0 0 0 0,1 1 0 0 0,0 0 0 0 0,1 0-1 0 0,-1 1 1 0 0,1 1 0 0 0,17-4 0 0 0,14 0 93 0 0,-22 5-128 0 0,0-1 1 0 0,0-1 0 0 0,-1-1-1 0 0,0 0 1 0 0,0-2 0 0 0,23-10-1 0 0,-37 14-68 0 0,0 0-1 0 0,0 0 1 0 0,-1-1 0 0 0,1 0-1 0 0,6-6 1 0 0,-10 9 37 0 0,0-1 1 0 0,0 1-1 0 0,0-1 1 0 0,0 1-1 0 0,0-1 0 0 0,0 0 1 0 0,0 1-1 0 0,0-1 1 0 0,0 0-1 0 0,-1 0 1 0 0,1 1-1 0 0,-1-1 1 0 0,0 0-1 0 0,1 0 0 0 0,-1 0 1 0 0,0 0-1 0 0,0 1 1 0 0,0-1-1 0 0,0 0 1 0 0,0 0-1 0 0,-1-3 1 0 0,0 3 10 0 0,1 0 0 0 0,-1 0 1 0 0,1 0-1 0 0,-1 1 1 0 0,0-1-1 0 0,1 0 0 0 0,-1 1 1 0 0,0-1-1 0 0,0 1 1 0 0,0-1-1 0 0,-1 1 0 0 0,1-1 1 0 0,0 1-1 0 0,0 0 1 0 0,-1-1-1 0 0,1 1 0 0 0,-1 0 1 0 0,1 0-1 0 0,-1 0 1 0 0,-2-1-1 0 0,-1-1-25 0 0,2 1 23 0 0,0 1 0 0 0,0-1 0 0 0,0 1 0 0 0,0 0 0 0 0,0 0 0 0 0,0 0 1 0 0,-1 0-1 0 0,1 1 0 0 0,0-1 0 0 0,0 1 0 0 0,-1 0 0 0 0,1 0 0 0 0,0 0 0 0 0,-1 0 0 0 0,1 0 1 0 0,0 1-1 0 0,0-1 0 0 0,-1 1 0 0 0,1 0 0 0 0,0 0 0 0 0,0 1 0 0 0,0-1 0 0 0,0 0 0 0 0,0 1 0 0 0,1 0 1 0 0,-1 0-1 0 0,-5 4 0 0 0,7-5 2 0 0,-5 4 32 0 0,0 0 0 0 0,0 0 0 0 0,1 1 0 0 0,0 0 0 0 0,0 0 1 0 0,0 0-1 0 0,1 0 0 0 0,0 1 0 0 0,0 0 0 0 0,0 0 0 0 0,-3 12 0 0 0,0 1 78 0 0,1 1-1 0 0,0 0 0 0 0,-1 21 1 0 0,5-29-9 0 0,1 0 1 0 0,1 0 0 0 0,0 0 0 0 0,0 0 0 0 0,2 0 0 0 0,3 20 0 0 0,-4-29-91 0 0,0-1 1 0 0,0 0 0 0 0,1 1 0 0 0,-1-1 0 0 0,0 0-1 0 0,1 0 1 0 0,0 0 0 0 0,0 0 0 0 0,0 0 0 0 0,0-1-1 0 0,0 1 1 0 0,1-1 0 0 0,2 3 0 0 0,-3-4-41 0 0,0 1-1 0 0,0-1 1 0 0,0 0 0 0 0,0 0 0 0 0,1-1-1 0 0,-1 1 1 0 0,0 0 0 0 0,0-1 0 0 0,1 0 0 0 0,-1 1-1 0 0,0-1 1 0 0,1 0 0 0 0,-1 0 0 0 0,0 0 0 0 0,1 0-1 0 0,-1-1 1 0 0,0 1 0 0 0,1-1 0 0 0,-1 1 0 0 0,0-1-1 0 0,3-1 1 0 0,0 0-507 0 0,-1 0 0 0 0,0 0 1 0 0,-1 0-1 0 0,1-1 0 0 0,6-4 0 0 0,-2 0-672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8751 0 0,'0'0'794'0'0,"-1"3"-652"0"0,-4 22 481 0 0,1 2 0 0 0,1-1 0 0 0,1 0 0 0 0,2 1 0 0 0,0-1 0 0 0,2 1 0 0 0,9 46 0 0 0,-11-73-590 0 0,0 1-1 0 0,0-1 1 0 0,0 1-1 0 0,0 0 0 0 0,0-1 1 0 0,0 1-1 0 0,1-1 1 0 0,-1 1-1 0 0,0-1 0 0 0,0 1 1 0 0,0-1-1 0 0,1 1 1 0 0,-1-1-1 0 0,0 1 0 0 0,0-1 1 0 0,1 1-1 0 0,-1-1 1 0 0,1 1-1 0 0,-1-1 0 0 0,0 1 1 0 0,1-1-1 0 0,-1 0 1 0 0,1 1-1 0 0,-1-1 0 0 0,1 0 1 0 0,-1 0-1 0 0,1 1 1 0 0,-1-1-1 0 0,1 0 1 0 0,-1 0-1 0 0,1 1 0 0 0,-1-1 1 0 0,1 0-1 0 0,0 0 1 0 0,1-1 8 0 0,-1 1 0 0 0,0-1 0 0 0,1 0 1 0 0,-1 1-1 0 0,0-1 0 0 0,0 0 0 0 0,0 0 1 0 0,0 0-1 0 0,0 0 0 0 0,0 0 1 0 0,0 0-1 0 0,0-1 0 0 0,1 0 0 0 0,22-43 607 0 0,-8 5-92 0 0,75-158 232 0 0,-78 175-788 0 0,22-40 0 0 0,-32 59 0 0 0,0-1 0 0 0,1 1 0 0 0,-1 0 0 0 0,1 0 0 0 0,0 0 0 0 0,0 1 0 0 0,0-1 0 0 0,0 1 0 0 0,1 0 0 0 0,6-3 0 0 0,-10 5-10 0 0,1 1 0 0 0,-1-1 0 0 0,0 0 0 0 0,1 1 0 0 0,-1 0 0 0 0,1-1 0 0 0,-1 1 0 0 0,1 0 0 0 0,-1 0 0 0 0,0 0 0 0 0,1 0-1 0 0,-1 0 1 0 0,1 0 0 0 0,-1 0 0 0 0,1 1 0 0 0,-1-1 0 0 0,1 0 0 0 0,-1 1 0 0 0,0-1 0 0 0,1 1 0 0 0,-1-1 0 0 0,2 2 0 0 0,-1 0-1 0 0,1 0 1 0 0,-1 0 0 0 0,0 0-1 0 0,0 0 1 0 0,-1 0 0 0 0,1 1-1 0 0,0-1 1 0 0,-1 1 0 0 0,0-1-1 0 0,3 6 1 0 0,0 5-25 0 0,0 1-1 0 0,0-1 1 0 0,2 25 0 0 0,-6-34 17 0 0,3 32-24 0 0,-1 0 0 0 0,-6 67 1 0 0,2-84 38 0 0,2-10 14 0 0,0-5 42 0 0,0 2 19 0 0,0-4 474 0 0,1-4-388 0 0,6-19 34 0 0,1 2 0 0 0,1-1 0 0 0,0 1 0 0 0,2 0 0 0 0,0 1 0 0 0,26-32 0 0 0,-27 42-192 0 0,-9 7-3 0 0,0 1 1 0 0,1-1-1 0 0,-1 1 0 0 0,0-1 0 0 0,0 1 0 0 0,1-1 0 0 0,-1 1 0 0 0,0 0 1 0 0,0-1-1 0 0,1 1 0 0 0,-1 0 0 0 0,1 0 0 0 0,-1 0 0 0 0,0 0 1 0 0,1 0-1 0 0,-1 0 0 0 0,0 0 0 0 0,1 1 0 0 0,-1-1 0 0 0,0 1 1 0 0,0-1-1 0 0,1 0 0 0 0,-1 1 0 0 0,0 0 0 0 0,0-1 0 0 0,0 1 1 0 0,0 0-1 0 0,0 0 0 0 0,1-1 0 0 0,-1 1 0 0 0,-1 0 0 0 0,1 0 0 0 0,0 0 1 0 0,0 0-1 0 0,0 1 0 0 0,0-1 0 0 0,-1 0 0 0 0,1 0 0 0 0,-1 0 1 0 0,1 2-1 0 0,1 0-6 0 0,7 11-10 0 0,-1 1 1 0 0,-1 0-1 0 0,6 17 0 0 0,-6-15 2 0 0,1 1-1 0 0,10 17 0 0 0,-14-29 29 0 0,0 0 1 0 0,0 0-1 0 0,0 0 1 0 0,1-1-1 0 0,0 0 1 0 0,0 1-1 0 0,0-2 1 0 0,0 1-1 0 0,1 0 1 0 0,0-1-1 0 0,0 0 1 0 0,0-1-1 0 0,0 1 1 0 0,1-1-1 0 0,-1-1 1 0 0,1 1-1 0 0,0-1 1 0 0,0 0-1 0 0,0 0 1 0 0,0-1-1 0 0,0 0 1 0 0,0 0-1 0 0,0-1 1 0 0,1 0-1 0 0,-1 0 1 0 0,0-1-1 0 0,0 0 1 0 0,13-3-1 0 0,-1-1 16 0 0,1 0 0 0 0,-1-2-1 0 0,-1 0 1 0 0,1-1 0 0 0,-1-1-1 0 0,0-1 1 0 0,-1 0 0 0 0,0-1-1 0 0,-1-1 1 0 0,0-1 0 0 0,14-14-1 0 0,-22 18-45 0 0,0 0 1 0 0,-1-1-1 0 0,0 0 0 0 0,0 0 0 0 0,-1 0 0 0 0,0-1 1 0 0,-1 0-1 0 0,0 0 0 0 0,4-17 0 0 0,-7 22 9 0 0,-1 0-1 0 0,0 0 1 0 0,0 0-1 0 0,0 0 1 0 0,-1 0-1 0 0,0-1 1 0 0,0 1-1 0 0,-1 0 1 0 0,0 0-1 0 0,0 0 1 0 0,0 0-1 0 0,-1 0 1 0 0,0 0 0 0 0,0 0-1 0 0,0 0 1 0 0,-1 0-1 0 0,0 1 1 0 0,0 0-1 0 0,0-1 1 0 0,-5-5-1 0 0,6 9 4 0 0,0 0-1 0 0,0 0 0 0 0,0 0 1 0 0,0 0-1 0 0,0 0 0 0 0,0 1 1 0 0,-1-1-1 0 0,1 1 1 0 0,-1-1-1 0 0,1 1 0 0 0,-1 0 1 0 0,1 0-1 0 0,-1 0 0 0 0,0 0 1 0 0,1 0-1 0 0,-7 0 0 0 0,5 1-9 0 0,-1 0 0 0 0,1 0-1 0 0,-1 1 1 0 0,1-1-1 0 0,-1 1 1 0 0,1 0 0 0 0,-1 1-1 0 0,1-1 1 0 0,-7 4 0 0 0,-4 3-10 0 0,-1 1 0 0 0,2 1 0 0 0,0 0 1 0 0,-17 15-1 0 0,13-8 34 0 0,1 1 1 0 0,1 0 0 0 0,0 1-1 0 0,1 1 1 0 0,1 0 0 0 0,-15 31-1 0 0,27-49 3 0 0,1 0 0 0 0,0 0 0 0 0,1 0 0 0 0,-1 0 0 0 0,0 0-1 0 0,1 0 1 0 0,-1 1 0 0 0,1-1 0 0 0,-1 0 0 0 0,1 0 0 0 0,0 4 0 0 0,0-5 4 0 0,1 1 0 0 0,-1-1 0 0 0,0 0 0 0 0,0 0 0 0 0,1 0 0 0 0,-1 0 0 0 0,1-1-1 0 0,-1 1 1 0 0,1 0 0 0 0,-1 0 0 0 0,1 0 0 0 0,0 0 0 0 0,-1 0 0 0 0,1-1 0 0 0,0 1 0 0 0,0 0 0 0 0,-1-1 0 0 0,2 2 0 0 0,2-1 19 0 0,-1 1 1 0 0,0-1-1 0 0,1 0 0 0 0,-1 0 0 0 0,1 0 1 0 0,-1 0-1 0 0,1-1 0 0 0,-1 1 0 0 0,1-1 0 0 0,-1 0 1 0 0,1 0-1 0 0,6-1 0 0 0,39-8 300 0 0,-35 6-284 0 0,1 0 0 0 0,27 0 0 0 0,-29 3-112 0 0,0 2 1 0 0,0-1-1 0 0,21 7 0 0 0,-21-4-2 0 0,0-2 0 0 0,20 3 1 0 0,-27-5 37 0 0,-1 0 0 0 0,0 0 1 0 0,1-1-1 0 0,-1 1 0 0 0,0-1 1 0 0,0-1-1 0 0,1 1 0 0 0,-1-1 1 0 0,0 0-1 0 0,5-2 1 0 0,0-1-61 0 0,1 0 1 0 0,-1-1 0 0 0,0 0-1 0 0,0 0 1 0 0,-1-1 0 0 0,0-1 0 0 0,0 0-1 0 0,0 0 1 0 0,13-17 0 0 0,-9 8 284 0 0,-11 15-112 0 0,0-1 0 0 0,0 1-1 0 0,0-1 1 0 0,-1 1 0 0 0,1-1-1 0 0,0 0 1 0 0,1-4 0 0 0,-3 5 295 0 0,2-1 95 0 0,-4 12-96 0 0,-48 387-242 0 0,9-46 0 0 0,40-348 218 0 0,-5-22-168 0 0,-1-21-113 0 0,1-2 0 0 0,2 1 1 0 0,1-1-1 0 0,5-49 0 0 0,-1 24-44 0 0,-1-31-37 0 0,5 1 0 0 0,4 0 0 0 0,25-115 0 0 0,-30 198 14 0 0,-1 1 1 0 0,2 0-1 0 0,0 0 0 0 0,0 0 1 0 0,1 1-1 0 0,10-15 1 0 0,-14 24-10 0 0,1 0 0 0 0,-1 1 1 0 0,1-1-1 0 0,0 1 1 0 0,0 0-1 0 0,0 0 0 0 0,1 0 1 0 0,-1 1-1 0 0,1-1 0 0 0,-1 1 1 0 0,1 0-1 0 0,0 0 1 0 0,0 0-1 0 0,0 0 0 0 0,0 0 1 0 0,0 1-1 0 0,1 0 0 0 0,-1 0 1 0 0,0 0-1 0 0,0 1 1 0 0,1-1-1 0 0,-1 1 0 0 0,1 0 1 0 0,-1 0-1 0 0,5 1 0 0 0,-3 0-18 0 0,-1 0-1 0 0,0 1 0 0 0,1-1 0 0 0,-1 1 0 0 0,0 0 0 0 0,0 0 0 0 0,0 1 0 0 0,0-1 0 0 0,0 1 0 0 0,-1 0 0 0 0,1 0 0 0 0,4 5 0 0 0,-3-2-9 0 0,0 1-1 0 0,0 0 0 0 0,-1 0 0 0 0,0 0 1 0 0,0 0-1 0 0,0 1 0 0 0,3 9 0 0 0,-2-3-62 0 0,-1 0 0 0 0,0 1 0 0 0,-1 0 0 0 0,-1 0 0 0 0,0 1 0 0 0,-1-1 0 0 0,0 0 0 0 0,-2 24 0 0 0,1-33 22 0 0,-1-4 48 0 0,0 0 1 0 0,0 0-1 0 0,0-1 0 0 0,0 1 1 0 0,0 0-1 0 0,-1 0 1 0 0,1-1-1 0 0,0 1 0 0 0,-1 0 1 0 0,1-1-1 0 0,-1 1 0 0 0,0 0 1 0 0,0-1-1 0 0,0 1 1 0 0,1-1-1 0 0,-1 1 0 0 0,0-1 1 0 0,-1 1-1 0 0,0 0 1 0 0,1 0 14 0 0,-1 0 0 0 0,0 0 1 0 0,1 0-1 0 0,-1 0 0 0 0,0-1 1 0 0,0 1-1 0 0,0-1 1 0 0,0 1-1 0 0,0-1 0 0 0,0 0 1 0 0,0 1-1 0 0,0-1 0 0 0,-1 0 1 0 0,1-1-1 0 0,0 1 1 0 0,-4 1-1 0 0,1-2-7 0 0,-1 1 0 0 0,1-1 0 0 0,0 0 0 0 0,0 0 0 0 0,-1 0 0 0 0,1-1 0 0 0,-7-1 0 0 0,-5-3-212 0 0,1 0-1 0 0,1-1 1 0 0,-29-15 0 0 0,-45-29-3344 0 0,87 49 2740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53 106 15199 0 0,'0'0'1584'0'0,"-3"-12"-1496"0"0,-3 0-88 0 0,-2 2 0 0 0,2-2 0 0 0,0 1-344 0 0,0-2-80 0 0,-1 2-24 0 0,1-1-3784 0 0,2 0-760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13247 0 0,'0'0'1432'0'0,"8"-8"-1056"0"0,0 0-184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0 7135 0 0,'0'0'652'0'0,"-1"2"-540"0"0,-4 4-54 0 0,-1 2 462 0 0,0 1 1 0 0,0-1-1 0 0,1 1 1 0 0,0 0-1 0 0,1 0 1 0 0,0 1 0 0 0,-4 16-1 0 0,0 5 74 0 0,-3 35 1 0 0,6-29-378 0 0,-46 196 449 0 0,28-141-325 0 0,-20 179-1 0 0,38 273-252 0 0,5-541-101 0 0,0 1-12 0 0,0 1 0 0 0,0 0-1 0 0,1-1 1 0 0,0 1 0 0 0,0-1 0 0 0,0 1-1 0 0,0-1 1 0 0,0 1 0 0 0,1-1-1 0 0,0 1 1 0 0,3 4 0 0 0,-4-8-482 0 0,1-2-33 0 0,10-3-4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 8407 0 0,'0'0'4855'0'0,"20"5"-3278"0"0,13-3-1170 0 0,0-1 0 0 0,-1-2-1 0 0,1 0 1 0 0,0-3 0 0 0,-1-1-1 0 0,35-9 1 0 0,-58 12-654 0 0,-1-1 1 0 0,0 0-1 0 0,14-6 0 0 0,-18 7-389 0 0,-1 0 0 0 0,0 0 0 0 0,0 0 0 0 0,0-1-1 0 0,0 1 1 0 0,4-6 0 0 0,0-1-771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0 11399 0 0,'-22'14'1140'0'0,"15"-6"-1042"0"0,1 0 0 0 0,6-6 96 0 0,-1-1-1 0 0,0 1 0 0 0,0 0 1 0 0,1 0-1 0 0,-1 0 0 0 0,1 0 0 0 0,-1 0 1 0 0,1 0-1 0 0,0 0 0 0 0,0 0 1 0 0,0-1-1 0 0,0 1 0 0 0,0 0 1 0 0,0 0-1 0 0,1 0 0 0 0,0 4 0 0 0,13 31 1063 0 0,-10-27-1055 0 0,7 19-98 0 0,-1 1-1 0 0,-1 0 1 0 0,-2 0 0 0 0,4 34-1 0 0,-7-33-209 0 0,15 141 316 0 0,-18-149-607 0 0,-1 0 1 0 0,-1 0-1 0 0,-1 0 0 0 0,-1 0 1 0 0,-8 30-1 0 0,10-52-779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14047 0 0,'2'1'323'0'0,"26"33"787"0"0,31 37-695 0 0,-55-65-411 0 0,-1 0-1 0 0,0 0 1 0 0,0 0-1 0 0,-1 1 1 0 0,1-1 0 0 0,-1 1-1 0 0,-1-1 1 0 0,1 1-1 0 0,-1 0 1 0 0,-1 0-1 0 0,1 0 1 0 0,-1 0-1 0 0,0 0 1 0 0,-2 11 0 0 0,-2 10-419 0 0,-2 0 0 0 0,-11 35 0 0 0,5-24 1 0 0,-15 52 413 0 0,26-89 191 0 0,-4 5 1506 0 0,2-16-1676 0 0,0 1 0 0 0,1-1 0 0 0,0 0-1 0 0,1 0 1 0 0,0 0 0 0 0,1 0 0 0 0,-1 0-1 0 0,2 0 1 0 0,-1 0 0 0 0,1 0 0 0 0,1 0-1 0 0,-1 0 1 0 0,2 0 0 0 0,-1 0 0 0 0,1 1-1 0 0,0-1 1 0 0,1 1 0 0 0,0 0 0 0 0,0 0-1 0 0,1 0 1 0 0,0 1 0 0 0,1 0 0 0 0,-1 0-1 0 0,1 0 1 0 0,1 0 0 0 0,9-7 0 0 0,-13 11-21 0 0,1 1 0 0 0,-1 0 1 0 0,1 0-1 0 0,-1 0 0 0 0,1 1 1 0 0,0-1-1 0 0,0 1 0 0 0,0 0 1 0 0,0 0-1 0 0,0 0 0 0 0,0 0 1 0 0,0 1-1 0 0,0 0 0 0 0,0 0 1 0 0,8 0-1 0 0,-6 2-8 0 0,0-1-1 0 0,-1 1 1 0 0,1 0 0 0 0,0 0 0 0 0,-1 0-1 0 0,1 1 1 0 0,-1 0 0 0 0,0 0 0 0 0,9 7-1 0 0,-2 0 7 0 0,-1 1 0 0 0,0 1 0 0 0,0 0 0 0 0,-1 0 0 0 0,-1 1 0 0 0,0 0 0 0 0,9 19 0 0 0,14 39-151 0 0,-17-37 140 0 0,20 34-1 0 0,-30-58-1 0 0,2-1 1 0 0,-1 0-1 0 0,1 0 0 0 0,0 0 0 0 0,1-1 0 0 0,0 0 0 0 0,18 12 0 0 0,-24-18 17 0 0,0 0 1 0 0,0-1-1 0 0,1 0 0 0 0,-1 1 0 0 0,1-1 0 0 0,-1 0 0 0 0,1 0 0 0 0,0-1 1 0 0,-1 1-1 0 0,1-1 0 0 0,0 1 0 0 0,-1-1 0 0 0,1 0 0 0 0,0 0 0 0 0,0 0 0 0 0,-1 0 1 0 0,7-1-1 0 0,-5 0-30 0 0,0-1 0 0 0,0 1 0 0 0,-1-1 0 0 0,1 0 1 0 0,0 0-1 0 0,0-1 0 0 0,-1 1 0 0 0,0-1 0 0 0,1 1 0 0 0,4-6 1 0 0,2-4-160 0 0,0-1 0 0 0,-1 0 0 0 0,0 0 0 0 0,-1-1 0 0 0,7-16 0 0 0,2-5-228 0 0,51-99 468 0 0,-67 132 814 0 0,0 2-846 0 0,0 0 0 0 0,-1 1 1 0 0,1-1-1 0 0,0 0 1 0 0,0 1-1 0 0,-1-1 1 0 0,1 1-1 0 0,0-1 1 0 0,-1 1-1 0 0,1-1 0 0 0,0 1 1 0 0,-1 0-1 0 0,1-1 1 0 0,-1 1-1 0 0,1 0 1 0 0,-1-1-1 0 0,1 1 1 0 0,-1 0-1 0 0,1 1 0 0 0,8 14 182 0 0,-4 4-38 0 0,0 0-1 0 0,-1 0 1 0 0,-1 0 0 0 0,1 33-1 0 0,-1-15-79 0 0,-1-21-189 0 0,-1 0 0 0 0,-1-1 0 0 0,0 1 0 0 0,-1 0 0 0 0,-4 20 0 0 0,4-35-365 0 0,-4 7-183 0 0,0-6-2425 0 0,-11 2 1639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12783 0 0,'0'0'280'0'0,"4"13"56"0"0,2-1 16 0 0,1 1 8 0 0,0-1-288 0 0,1-1-72 0 0,0-3 0 0 0,3-2-832 0 0,9-6-1224 0 0,-4-8 1000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30 11631 0 0,'0'0'1247'0'0,"-2"0"-1431"0"0,-32-13-269 0 0,24 9 162 0 0,0 0-1 0 0,-20-4 1 0 0,28 8 260 0 0,0 0-1 0 0,0 0 0 0 0,0 1 0 0 0,0-1 1 0 0,0 0-1 0 0,0 1 0 0 0,0 0 0 0 0,0-1 1 0 0,0 1-1 0 0,0 0 0 0 0,0 0 0 0 0,1 0 0 0 0,-1 0 1 0 0,0 1-1 0 0,1-1 0 0 0,-1 0 0 0 0,-1 3 1 0 0,-20 25-30 0 0,16-18 182 0 0,1 1-1 0 0,0 1 0 0 0,1-1 1 0 0,0 1-1 0 0,1 0 1 0 0,1 0-1 0 0,0 0 0 0 0,0 0 1 0 0,2 0-1 0 0,-1 18 0 0 0,2-26-92 0 0,0 0-1 0 0,0 0 0 0 0,1 0 0 0 0,-1 0 1 0 0,1 0-1 0 0,1 0 0 0 0,-1 0 0 0 0,1-1 0 0 0,-1 1 1 0 0,1 0-1 0 0,0-1 0 0 0,1 1 0 0 0,-1-1 1 0 0,1 0-1 0 0,0 0 0 0 0,0 0 0 0 0,1 0 0 0 0,-1 0 1 0 0,1-1-1 0 0,-1 0 0 0 0,1 1 0 0 0,0-1 1 0 0,0-1-1 0 0,1 1 0 0 0,-1-1 0 0 0,1 1 0 0 0,-1-1 1 0 0,1 0-1 0 0,0-1 0 0 0,6 2 0 0 0,2 1-27 0 0,-7-2-2 0 0,-1-1 0 0 0,0 0 0 0 0,1 0 1 0 0,0 0-1 0 0,-1-1 0 0 0,1 0 0 0 0,9 0 1 0 0,-13 0-69 0 0,-18-1-606 0 0,-16 0 380 0 0,-15-2-669 0 0,0 2 0 0 0,-49 5-1 0 0,77-1-2338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92 12207 0 0,'0'0'274'0'0,"-1"-2"39"0"0,1 1 140 0 0,-13-46-37 0 0,11 31 2816 0 0,10 32-2821 0 0,4 22-391 0 0,14 67 1 0 0,3 10 34 0 0,-24-99-42 0 0,0-1 0 0 0,2 0 0 0 0,0 0 0 0 0,0-1-1 0 0,12 16 1 0 0,-11-20-13 0 0,-8-10-6 0 0,1 1 0 0 0,0 0 0 0 0,0-1 0 0 0,-1 1 0 0 0,1 0 0 0 0,0-1 0 0 0,0 1 0 0 0,0-1 0 0 0,0 1-1 0 0,0-1 1 0 0,0 0 0 0 0,0 1 0 0 0,0-1 0 0 0,0 0 0 0 0,0 0 0 0 0,0 1 0 0 0,0-1 0 0 0,0 0 0 0 0,0 0 0 0 0,0 0 0 0 0,0 0-1 0 0,0-1 1 0 0,0 1 0 0 0,0 0 0 0 0,0 0 0 0 0,0 0 0 0 0,0-1 0 0 0,0 1 0 0 0,0-1 0 0 0,0 1 0 0 0,0-1 0 0 0,-1 1 0 0 0,1-1 0 0 0,0 1-1 0 0,0-1 1 0 0,0 0 0 0 0,-1 1 0 0 0,1-1 0 0 0,0 0 0 0 0,0-1 0 0 0,0 1 7 0 0,3-3-21 0 0,0-1 0 0 0,0 1 0 0 0,0-1 1 0 0,-1 0-1 0 0,0 0 0 0 0,0-1 0 0 0,4-10 0 0 0,14-45-18 0 0,-10 23 23 0 0,-7 29-53 0 0,29-75-273 0 0,-29 76 390 0 0,0 0-1 0 0,0 1 1 0 0,1-1 0 0 0,0 1-1 0 0,0 0 1 0 0,1 0 0 0 0,12-10-1 0 0,-17 16-33 0 0,1 0 1 0 0,0 0-1 0 0,-1 0 0 0 0,1 1 0 0 0,0-1 1 0 0,0 0-1 0 0,0 1 0 0 0,-1 0 0 0 0,1-1 1 0 0,0 1-1 0 0,0 0 0 0 0,0 0 0 0 0,0 0 0 0 0,0 0 1 0 0,-1 0-1 0 0,4 1 0 0 0,33 9 254 0 0,-27-6-53 0 0,3 0-130 0 0,0-1-1 0 0,-1 0 0 0 0,1-1 1 0 0,18 0-1 0 0,-25-2-118 0 0,0 0 0 0 0,0 0 0 0 0,0-1 0 0 0,0 0 0 0 0,-1-1 0 0 0,1 1 0 0 0,0-1 0 0 0,-1 0 0 0 0,1-1 0 0 0,8-4 0 0 0,-13 5-5 0 0,0 0 0 0 0,1 0 1 0 0,-1 0-1 0 0,0 0 0 0 0,-1 0 0 0 0,1 0 0 0 0,0 0 0 0 0,-1 0 0 0 0,1-1 0 0 0,-1 1 0 0 0,0-1 0 0 0,1 1 1 0 0,-1-1-1 0 0,-1 0 0 0 0,1 1 0 0 0,0-1 0 0 0,0 0 0 0 0,-1-3 0 0 0,1 5 31 0 0,-1 1-1 0 0,0-1 0 0 0,0 0 1 0 0,0 0-1 0 0,1 1 1 0 0,-1-1-1 0 0,0 0 0 0 0,0 0 1 0 0,0 1-1 0 0,0-1 1 0 0,0 0-1 0 0,0 0 0 0 0,-1 1 1 0 0,1-1-1 0 0,0 0 1 0 0,0 0-1 0 0,0 1 0 0 0,-1-1 1 0 0,1 0-1 0 0,0 0 1 0 0,-1 1-1 0 0,1-1 0 0 0,-1 1 1 0 0,1-1-1 0 0,-1 0 1 0 0,0 0-1 0 0,0-1-13 0 0,0 0 13 0 0,-1 0 1 0 0,1 0 0 0 0,0 0 0 0 0,-1 0 0 0 0,1 0 0 0 0,-1 0-1 0 0,1 0 1 0 0,-1 1 0 0 0,0-1 0 0 0,0 1 0 0 0,0-1 0 0 0,0 1-1 0 0,0-1 1 0 0,0 1 0 0 0,0 0 0 0 0,0 0 0 0 0,0 0 0 0 0,-1 0-1 0 0,1 1 1 0 0,0-1 0 0 0,-1 1 0 0 0,1-1 0 0 0,-1 1 0 0 0,-3 0-1 0 0,1 0-3 0 0,1 0 0 0 0,-1 1 0 0 0,1 0 0 0 0,-1 0 0 0 0,1 0 0 0 0,-1 1 0 0 0,1-1 0 0 0,0 1 0 0 0,-1 0 0 0 0,1 0 0 0 0,0 1 0 0 0,-5 3 0 0 0,0 1 30 0 0,1 1 0 0 0,0 0 1 0 0,0 1-1 0 0,1 0 0 0 0,0 0 0 0 0,0 1 0 0 0,1-1 1 0 0,0 1-1 0 0,1 1 0 0 0,0-1 0 0 0,1 1 1 0 0,-4 11-1 0 0,4-9 60 0 0,1 1-1 0 0,0-1 1 0 0,0 1 0 0 0,2 0 0 0 0,0-1-1 0 0,0 1 1 0 0,1 0 0 0 0,1 0-1 0 0,3 21 1 0 0,-4-34-97 0 0,1 0-1 0 0,-1 0 0 0 0,0 0 1 0 0,0 0-1 0 0,1 0 1 0 0,-1 0-1 0 0,1 0 0 0 0,-1 0 1 0 0,1-1-1 0 0,-1 1 1 0 0,1 0-1 0 0,-1 0 0 0 0,1 0 1 0 0,0-1-1 0 0,-1 1 1 0 0,1 0-1 0 0,0-1 1 0 0,0 1-1 0 0,-1-1 0 0 0,1 1 1 0 0,0-1-1 0 0,0 1 1 0 0,2 0-1 0 0,-2-1-19 0 0,1 0 0 0 0,0 1 1 0 0,0-1-1 0 0,0 0 0 0 0,0 0 0 0 0,0 0 1 0 0,0-1-1 0 0,0 1 0 0 0,0 0 0 0 0,0-1 1 0 0,2 0-1 0 0,4-2-420 0 0,0-1-1 0 0,0 1 1 0 0,0-2 0 0 0,7-4 0 0 0,33-26-3081 0 0,-20 13 1716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189 417 11519 0 0,'0'0'1040'0'0,"-3"0"-853"0"0,-110 6 2201 0 0,109-5-2366 0 0,1 0 1 0 0,-1 0-1 0 0,1 0 0 0 0,0 0 0 0 0,0 1 1 0 0,0-1-1 0 0,-1 1 0 0 0,1 0 1 0 0,1 0-1 0 0,-1 0 0 0 0,0 0 0 0 0,0 0 1 0 0,1 1-1 0 0,0-1 0 0 0,-1 1 1 0 0,1 0-1 0 0,0 0 0 0 0,0-1 0 0 0,0 1 1 0 0,1 1-1 0 0,-1-1 0 0 0,1 0 1 0 0,0 0-1 0 0,0 1 0 0 0,0-1 0 0 0,-1 7 1 0 0,-1 5 47 0 0,1 0 0 0 0,0 0 1 0 0,1 0-1 0 0,2 26 0 0 0,-1-31-34 0 0,1 0-1 0 0,1 0 0 0 0,0-1 1 0 0,0 1-1 0 0,1-1 1 0 0,0 1-1 0 0,0-1 0 0 0,1 0 1 0 0,0 0-1 0 0,1 0 0 0 0,0-1 1 0 0,10 14-1 0 0,-11-18-14 0 0,0 1 0 0 0,1-1 0 0 0,0 0-1 0 0,-1 0 1 0 0,1 0 0 0 0,1-1 0 0 0,-1 0-1 0 0,0 0 1 0 0,1 0 0 0 0,0 0 0 0 0,0-1-1 0 0,-1 0 1 0 0,1-1 0 0 0,0 1 0 0 0,1-1-1 0 0,-1 0 1 0 0,0 0 0 0 0,0-1 0 0 0,0 0-1 0 0,13-1 1 0 0,-7-1-98 0 0,-1-1 0 0 0,1 0-1 0 0,-1 0 1 0 0,1-1 0 0 0,-1-1-1 0 0,0 0 1 0 0,-1 0 0 0 0,1-1-1 0 0,-1-1 1 0 0,0 0 0 0 0,-1 0-1 0 0,0-1 1 0 0,0 0 0 0 0,15-18-1 0 0,-3 1-199 0 0,-2-1 1 0 0,0-1-1 0 0,-2-1 0 0 0,18-37 0 0 0,-15 19 130 0 0,-2 0 1 0 0,-1-1-1 0 0,-3-1 0 0 0,-3 0 0 0 0,-1-1 0 0 0,-2 0 0 0 0,2-98 1 0 0,-10 142-45 0 0,-1-13 1703 0 0,-3 16-484 0 0,-2 10-703 0 0,0 5-231 0 0,0 1-1 0 0,1 0 1 0 0,1 0-1 0 0,0 0 1 0 0,1 1 0 0 0,1-1-1 0 0,-2 21 1 0 0,-1 8 17 0 0,-9 78 265 0 0,2 128-1 0 0,8-129-286 0 0,2-97-481 0 0,1-18-461 0 0,-1-15 512 0 0,1 0 354 0 0,1 1 0 0 0,0-1 0 0 0,1 1 0 0 0,0 0 0 0 0,1-1 0 0 0,0 1 0 0 0,0 0 1 0 0,6-15-1 0 0,-1 8 245 0 0,1 0 1 0 0,0 0 0 0 0,17-24 0 0 0,-21 36-226 0 0,0-1 0 0 0,0 1 0 0 0,1 0-1 0 0,-1 0 1 0 0,1 0 0 0 0,0 1 0 0 0,0 0 0 0 0,0 0 0 0 0,0 0 0 0 0,1 0 0 0 0,-1 1 0 0 0,9-3-1 0 0,10-1-43 0 0,41-7 0 0 0,-43 9 18 0 0,11-2-184 0 0,-1 2 1 0 0,1 0 0 0 0,0 3-1 0 0,0 0 1 0 0,36 6-1 0 0,-68-5 160 0 0,0-1 0 0 0,0 1-1 0 0,-1 0 1 0 0,1 0 0 0 0,0 1-1 0 0,-1-1 1 0 0,1 0 0 0 0,0 0-1 0 0,-1 0 1 0 0,1 0 0 0 0,0 1 0 0 0,-1-1-1 0 0,1 0 1 0 0,0 0 0 0 0,-1 1-1 0 0,1-1 1 0 0,-1 1 0 0 0,1-1-1 0 0,0 0 1 0 0,-1 1 0 0 0,1-1-1 0 0,-1 1 1 0 0,1-1 0 0 0,-1 1 0 0 0,0 0-1 0 0,1-1 1 0 0,-1 1 0 0 0,0-1-1 0 0,1 1 1 0 0,-1 0 0 0 0,0-1-1 0 0,0 1 1 0 0,1 0 0 0 0,-1-1-1 0 0,0 1 1 0 0,0 0 0 0 0,0 0-1 0 0,0-1 1 0 0,0 1 0 0 0,0 0 0 0 0,0-1-1 0 0,0 1 1 0 0,0 0 0 0 0,0-1-1 0 0,0 1 1 0 0,-1 0 0 0 0,1 0-1 0 0,0-1 1 0 0,-1 1 0 0 0,1-1-1 0 0,0 1 1 0 0,-1 0 0 0 0,-2 4-4 0 0,0-1-1 0 0,0 1 1 0 0,0-1 0 0 0,0 0-1 0 0,-7 5 1 0 0,-25 25 77 0 0,-37 44 0 0 0,62-65 12 0 0,0 0-1 0 0,1 1 1 0 0,0 0 0 0 0,1 1-1 0 0,0 0 1 0 0,1 0 0 0 0,-5 18-1 0 0,12-31-46 0 0,-1-1 0 0 0,1 1 0 0 0,0 0 1 0 0,-1-1-1 0 0,1 1 0 0 0,0 0 0 0 0,0-1 0 0 0,0 1 0 0 0,0 0 0 0 0,1-1 0 0 0,-1 1 0 0 0,0-1 0 0 0,1 1 0 0 0,-1 0 0 0 0,1-1 1 0 0,0 1-1 0 0,-1-1 0 0 0,1 1 0 0 0,0-1 0 0 0,1 3 0 0 0,-1-3-17 0 0,-1 0 1 0 0,1 0-1 0 0,-1 0 0 0 0,1-1 1 0 0,-1 1-1 0 0,1 0 1 0 0,0 0-1 0 0,-1 0 0 0 0,1-1 1 0 0,0 1-1 0 0,0 0 1 0 0,-1-1-1 0 0,1 1 0 0 0,0-1 1 0 0,0 1-1 0 0,0-1 1 0 0,0 1-1 0 0,0-1 0 0 0,0 0 1 0 0,0 1-1 0 0,0-1 1 0 0,-1 0-1 0 0,1 0 0 0 0,0 0 1 0 0,0 0-1 0 0,0 0 1 0 0,0 0-1 0 0,0 0 0 0 0,1 0 1 0 0,1 0 7 0 0,2 0-3 0 0,0 0 0 0 0,0 0-1 0 0,0 0 1 0 0,0-1 0 0 0,0 0 0 0 0,-1 0 0 0 0,1 0 0 0 0,0-1 0 0 0,0 1-1 0 0,-1-1 1 0 0,1 0 0 0 0,-1 0 0 0 0,0-1 0 0 0,0 0 0 0 0,1 1-1 0 0,6-8 1 0 0,1-2-62 0 0,0-1 0 0 0,-1 0 0 0 0,15-23 0 0 0,3-5 27 0 0,-8 13 148 0 0,-9 12 104 0 0,0 0-1 0 0,1 1 1 0 0,1 0 0 0 0,29-25 0 0 0,-39 37-187 0 0,0 1 1 0 0,-1-1-1 0 0,1 1 1 0 0,0 0-1 0 0,0 0 1 0 0,0 1-1 0 0,1-1 1 0 0,-1 1-1 0 0,0-1 1 0 0,1 1-1 0 0,-1 1 1 0 0,1-1-1 0 0,-1 1 1 0 0,0 0-1 0 0,1 0 1 0 0,-1 0-1 0 0,1 0 1 0 0,-1 1 0 0 0,1-1-1 0 0,-1 1 1 0 0,0 1-1 0 0,1-1 1 0 0,-1 0-1 0 0,0 1 1 0 0,0 0-1 0 0,0 0 1 0 0,7 5-1 0 0,-4-2-45 0 0,0 1 0 0 0,0 0-1 0 0,0 0 1 0 0,0 1 0 0 0,-1 0 0 0 0,0 0 0 0 0,-1 0-1 0 0,0 1 1 0 0,0 0 0 0 0,0 0 0 0 0,-1 0-1 0 0,0 0 1 0 0,-1 1 0 0 0,4 12 0 0 0,-5-13-65 0 0,0 0 1 0 0,-1 0 0 0 0,1 0 0 0 0,-2 0 0 0 0,1 1 0 0 0,-1-1 0 0 0,0 0-1 0 0,-1 0 1 0 0,0 1 0 0 0,0-1 0 0 0,-1 0 0 0 0,0 0 0 0 0,0 0 0 0 0,-1 0-1 0 0,-7 14 1 0 0,9-21 66 0 0,1 0 0 0 0,0 0 0 0 0,-1 0 0 0 0,1-1 1 0 0,-1 1-1 0 0,0 0 0 0 0,1 0 0 0 0,-1 0 0 0 0,0-1 0 0 0,1 1 0 0 0,-1 0 0 0 0,0-1 0 0 0,0 1 0 0 0,0-1 0 0 0,0 1 0 0 0,1-1 0 0 0,-1 1 0 0 0,0-1 0 0 0,-2 1 0 0 0,2-1 34 0 0,0 0 1 0 0,1 0-1 0 0,-1 0 0 0 0,0-1 0 0 0,1 1 0 0 0,-1 0 0 0 0,0 0 0 0 0,0 0 1 0 0,1-1-1 0 0,-1 1 0 0 0,0-1 0 0 0,1 1 0 0 0,-1 0 0 0 0,1-1 0 0 0,-1 1 1 0 0,0-1-1 0 0,1 1 0 0 0,-1-1 0 0 0,0-1 0 0 0,-1-1 72 0 0,0 0-1 0 0,0 0 1 0 0,0 0-1 0 0,0-1 1 0 0,1 1-1 0 0,0-1 1 0 0,-1 1-1 0 0,0-6 1 0 0,1-2 106 0 0,0-1 1 0 0,1 1-1 0 0,0 0 1 0 0,1 0 0 0 0,0 0-1 0 0,4-13 1 0 0,19-64 608 0 0,-24 86-796 0 0,57-157 905 0 0,-50 142-1000 0 0,1 1 0 0 0,1-1 0 0 0,0 2 0 0 0,2-1 0 0 0,-1 2 0 0 0,2-1 0 0 0,15-14-1 0 0,-25 27-130 0 0,0 0-1 0 0,0 0 0 0 0,0 0 1 0 0,0 1-1 0 0,0-1 0 0 0,1 1 1 0 0,-1-1-1 0 0,0 1 0 0 0,1 0 0 0 0,-1 0 1 0 0,1 0-1 0 0,0 0 0 0 0,-1 0 1 0 0,1 1-1 0 0,0-1 0 0 0,0 1 1 0 0,-1 0-1 0 0,1 0 0 0 0,0 0 0 0 0,0 0 1 0 0,-1 0-1 0 0,1 1 0 0 0,0-1 1 0 0,-1 1-1 0 0,1-1 0 0 0,0 1 0 0 0,-1 0 1 0 0,1 0-1 0 0,-1 0 0 0 0,1 1 1 0 0,3 2-1 0 0,6 10-1489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2 165 13471 0 0,'0'0'307'0'0,"0"-3"45"0"0,-1-24 559 0 0,1-1 1 0 0,1 0-1 0 0,7-34 0 0 0,-8 60-544 0 0,3-5 495 0 0,-1-1-92 0 0,-2 8-765 0 0,0 0 0 0 0,1 0 0 0 0,-1 0 0 0 0,0 0 1 0 0,1 1-1 0 0,-1-1 0 0 0,0 0 0 0 0,1 0 0 0 0,-1 0 0 0 0,0 0 0 0 0,1 0 0 0 0,-1 0 0 0 0,0 1 1 0 0,1-1-1 0 0,-1 0 0 0 0,0 0 0 0 0,0 0 0 0 0,1 1 0 0 0,-1-1 0 0 0,0 0 0 0 0,0 0 0 0 0,0 1 1 0 0,1-1-1 0 0,-1 0 0 0 0,0 1 0 0 0,0-1 0 0 0,0 0 0 0 0,0 1 0 0 0,0-1 0 0 0,0 1 1 0 0,5 6-31 0 0,-2 0 1 0 0,1 0-1 0 0,-1 0 1 0 0,0 1 0 0 0,-1-1-1 0 0,0 1 1 0 0,2 10-1 0 0,4 59-56 0 0,-6-40 35 0 0,4 41 37 0 0,6 47-185 0 0,-6-101-76 0 0,-1-19-135 0 0,2-13 168 0 0,15-57-241 0 0,-14 41 597 0 0,13-33 0 0 0,-17 49-136 0 0,0 0-1 0 0,0 0 0 0 0,1 0 1 0 0,0 1-1 0 0,0 0 0 0 0,1 0 1 0 0,6-6-1 0 0,-11 11 14 0 0,1 1-1 0 0,0 0 0 0 0,0-1 1 0 0,-1 1-1 0 0,1 0 0 0 0,0 0 0 0 0,0 0 1 0 0,0 1-1 0 0,0-1 0 0 0,0 0 1 0 0,0 1-1 0 0,0-1 0 0 0,1 1 1 0 0,-1 0-1 0 0,0 0 0 0 0,0 0 1 0 0,0 0-1 0 0,0 0 0 0 0,0 0 1 0 0,1 0-1 0 0,-1 1 0 0 0,0-1 1 0 0,0 1-1 0 0,0 0 0 0 0,0-1 1 0 0,0 1-1 0 0,0 0 0 0 0,0 0 1 0 0,0 0-1 0 0,-1 0 0 0 0,1 1 1 0 0,0-1-1 0 0,-1 0 0 0 0,1 1 1 0 0,1 1-1 0 0,5 6 15 0 0,0 0 0 0 0,-1 0 0 0 0,0 0 0 0 0,0 1 0 0 0,-1 0 0 0 0,-1 1 0 0 0,7 16 0 0 0,-7-17 1 0 0,0 1 1 0 0,0-1-1 0 0,1 1 0 0 0,0-2 0 0 0,1 1 1 0 0,0-1-1 0 0,0 0 0 0 0,9 8 0 0 0,-14-15-7 0 0,0 0 1 0 0,0 0-1 0 0,1-1 0 0 0,-1 1 0 0 0,0-1 1 0 0,0 0-1 0 0,1 0 0 0 0,-1 0 0 0 0,1 0 0 0 0,-1 0 1 0 0,5 1-1 0 0,-5-2 1 0 0,-1 0 1 0 0,1 0 0 0 0,0 0-1 0 0,-1-1 1 0 0,1 1-1 0 0,0 0 1 0 0,-1-1-1 0 0,1 1 1 0 0,0-1-1 0 0,-1 0 1 0 0,3-1 0 0 0,-3 2-8 0 0,0 0 0 0 0,0 0 1 0 0,0-1-1 0 0,0 1 0 0 0,0-1 1 0 0,-1 1-1 0 0,1-1 1 0 0,0 1-1 0 0,0-1 0 0 0,0 1 1 0 0,-1-1-1 0 0,1 0 0 0 0,0 1 1 0 0,-1-1-1 0 0,1 0 0 0 0,-1 1 1 0 0,1-1-1 0 0,0 0 1 0 0,-1 0-1 0 0,0 0 0 0 0,1 0 1 0 0,-1-1-1 0 0,2-1-14 0 0,4-9 31 0 0,0 0 0 0 0,-1 0 0 0 0,0-1-1 0 0,-1 1 1 0 0,-1-1 0 0 0,4-25 0 0 0,2-2 393 0 0,-5 24-244 0 0,0 1 0 0 0,0 0 0 0 0,2 0-1 0 0,0 1 1 0 0,13-24 0 0 0,-17 35-139 0 0,0 0-1 0 0,0 0 1 0 0,1 0 0 0 0,-1 0 0 0 0,1 1 0 0 0,-1-1 0 0 0,1 1-1 0 0,0-1 1 0 0,0 1 0 0 0,0 0 0 0 0,0 0 0 0 0,0 1-1 0 0,0-1 1 0 0,1 0 0 0 0,-1 1 0 0 0,1 0 0 0 0,-1 0 0 0 0,1 0-1 0 0,-1 0 1 0 0,1 1 0 0 0,0-1 0 0 0,-1 1 0 0 0,1 0-1 0 0,0 0 1 0 0,-1 0 0 0 0,1 0 0 0 0,0 1 0 0 0,-1 0 0 0 0,1 0-1 0 0,4 1 1 0 0,-1 1-14 0 0,-1-1-1 0 0,1 1 1 0 0,-1 0-1 0 0,0 1 1 0 0,0-1-1 0 0,-1 1 1 0 0,1 0-1 0 0,-1 1 1 0 0,0-1-1 0 0,0 1 1 0 0,0 0 0 0 0,0 0-1 0 0,-1 1 1 0 0,0-1-1 0 0,0 1 1 0 0,-1 0-1 0 0,6 13 1 0 0,-4-6-217 0 0,0 0 0 0 0,-1 1 0 0 0,-1 0 0 0 0,0 0 0 0 0,0 0 1 0 0,-2 1-1 0 0,0 20 0 0 0,-1-34 97 0 0,0-1 1 0 0,0 1 0 0 0,0 0-1 0 0,0 0 1 0 0,0-1-1 0 0,0 1 1 0 0,0 0-1 0 0,-1 0 1 0 0,1-1-1 0 0,0 1 1 0 0,-1 0 0 0 0,1-1-1 0 0,0 1 1 0 0,-1 0-1 0 0,1-1 1 0 0,-1 1-1 0 0,1 0 1 0 0,-1-1-1 0 0,0 1 1 0 0,1-1 0 0 0,-1 1-1 0 0,1-1 1 0 0,-1 0-1 0 0,0 1 1 0 0,1-1-1 0 0,-1 1 1 0 0,0-1-1 0 0,0 0 1 0 0,1 0 0 0 0,-1 1-1 0 0,0-1 1 0 0,0 0-1 0 0,1 0 1 0 0,-1 0-1 0 0,0 0 1 0 0,0 0 0 0 0,1 0-1 0 0,-1 0 1 0 0,0 0-1 0 0,0 0 1 0 0,1 0-1 0 0,-1-1 1 0 0,0 1-1 0 0,-1-1 1 0 0,-11-5-1363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74 16007 0 0,'0'0'1568'0'0,"4"12"-1400"0"0,1-1-168 0 0,0-2 0 0 0,1-1 440 0 0,5-8-216 0 0,0-6 0 0 0,0-5-1568 0 0,1-6-304 0 0,7-14-64 0 0,7-2-16 0 0</inkml:trace>
  <inkml:trace contextRef="#ctx0" brushRef="#br0" timeOffset="1">582 0 16703 0 0,'10'97'1614'0'0,"-5"-60"-1687"0"0,-1 0 0 0 0,-2 1 0 0 0,-1 0-1 0 0,-6 50 1 0 0,-7-22 399 0 0,-28 91 0 0 0,8-66-3754 0 0,32-89 2312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60 175 14399 0 0,'0'0'2264'0'0,"1"2"-3072"0"0,3 13 869 0 0,0 0 0 0 0,-1 0 0 0 0,-1 0 0 0 0,0 0 0 0 0,-1 30 0 0 0,1-12 125 0 0,-2 83-95 0 0,-20 172 0 0 0,18-267-233 0 0,1-15 53 0 0,1 0 0 0 0,-1 0-1 0 0,0 0 1 0 0,0-1 0 0 0,-1 1-1 0 0,0-1 1 0 0,0 1 0 0 0,-4 8-1 0 0,5-12-91 0 0,-14-9-819 0 0,12 1 764 0 0,0 1 1 0 0,0-1-1 0 0,0 0 1 0 0,0 0-1 0 0,1 0 1 0 0,0 0-1 0 0,1 0 1 0 0,-1-1-1 0 0,1 1 1 0 0,0 0-1 0 0,1-1 0 0 0,0-11 1 0 0,1-12-1657 0 0,8-44 1 0 0,-5 50 1185 0 0,34-170-1663 0 0,-20 113 6885 0 0,10-97 1 0 0,-27 167-4175 0 0,0 1 0 0 0,0 0 0 0 0,1 0 0 0 0,1 0 0 0 0,5-16 0 0 0,-6 23-297 0 0,0-1 0 0 0,-1 1 0 0 0,1-1 0 0 0,1 1 0 0 0,-1 0-1 0 0,0 0 1 0 0,1 0 0 0 0,-1 0 0 0 0,1 1 0 0 0,0-1 0 0 0,0 1-1 0 0,0-1 1 0 0,0 1 0 0 0,0 0 0 0 0,1 0 0 0 0,-1 1 0 0 0,1-1-1 0 0,4-1 1 0 0,-1 1-10 0 0,0 0 0 0 0,0 0 0 0 0,0 1-1 0 0,0 0 1 0 0,1 0 0 0 0,-1 1 0 0 0,0 0-1 0 0,0 0 1 0 0,1 0 0 0 0,11 3 0 0 0,-16-2-49 0 0,0 0 1 0 0,0 0-1 0 0,0 0 0 0 0,0 1 1 0 0,0-1-1 0 0,-1 1 1 0 0,1 0-1 0 0,-1-1 1 0 0,1 1-1 0 0,-1 0 0 0 0,1 1 1 0 0,-1-1-1 0 0,0 0 1 0 0,0 1-1 0 0,0-1 1 0 0,0 1-1 0 0,-1-1 0 0 0,1 1 1 0 0,0 0-1 0 0,-1 0 1 0 0,0 0-1 0 0,0 0 1 0 0,0 0-1 0 0,0 0 0 0 0,-1 0 1 0 0,2 6-1 0 0,-2-1-27 0 0,1 1 0 0 0,-1 0 0 0 0,-1-1 0 0 0,1 1 0 0 0,-1 0 0 0 0,-1-1 0 0 0,0 1 0 0 0,0-1 0 0 0,-1 1 0 0 0,0-1 0 0 0,0 0-1 0 0,-1 0 1 0 0,0-1 0 0 0,-9 14 0 0 0,9-14 6 0 0,-1-1-1 0 0,0 1 1 0 0,-1-1-1 0 0,1-1 1 0 0,-1 1-1 0 0,0-1 1 0 0,-1 0-1 0 0,1 0 1 0 0,-1 0-1 0 0,0-1 1 0 0,0 0-1 0 0,-1-1 1 0 0,1 0-1 0 0,-1 0 1 0 0,-15 4-1 0 0,20-6 38 0 0,2 0-3 0 0,0-1 1 0 0,0 0-1 0 0,0 0 1 0 0,0 1-1 0 0,0-1 0 0 0,0 0 1 0 0,0 0-1 0 0,0 0 1 0 0,0 0-1 0 0,0 0 1 0 0,0 0-1 0 0,0 0 1 0 0,0 0-1 0 0,1 0 0 0 0,-1-1 1 0 0,0 1-1 0 0,0 0 1 0 0,0-1-1 0 0,0 1 1 0 0,0 0-1 0 0,-1-2 1 0 0,-2 1-169 0 0,1-1-1 0 0,-1 1 1 0 0,1-1 0 0 0,0 0 0 0 0,0 0 0 0 0,0 0 0 0 0,0 0 0 0 0,0-1 0 0 0,0 1 0 0 0,1-1 0 0 0,-1 0 0 0 0,1 0 0 0 0,-1 0-1 0 0,1 0 1 0 0,0 0 0 0 0,1 0 0 0 0,-1-1 0 0 0,0 1 0 0 0,1 0 0 0 0,0-1 0 0 0,0 1 0 0 0,0-1 0 0 0,0 0 0 0 0,0 1 0 0 0,1-1-1 0 0,-1-6 1 0 0,1-10-951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15551 0 0,'16'33'574'0'0,"0"1"-1"0"0,-3 0 0 0 0,0 1 1 0 0,-3 0-1 0 0,0 1 0 0 0,4 40 0 0 0,-6-1-430 0 0,-3-1-1 0 0,-4 76 0 0 0,-2-117-759 0 0,1-3 565 0 0,-5 33 1 0 0,3-50-1589 0 0,-1 0 1 0 0,0 0-1 0 0,-5 11 1 0 0,4-13-3835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331 122 11167 0 0,'0'0'1016'0'0,"-1"-2"-836"0"0,0-4 87 0 0,-1 0 0 0 0,1 0 0 0 0,-1 0-1 0 0,-1 0 1 0 0,1 0 0 0 0,-1 1-1 0 0,0-1 1 0 0,0 1 0 0 0,-1 0 0 0 0,0 0-1 0 0,1 0 1 0 0,-2 0 0 0 0,1 0 0 0 0,0 1-1 0 0,-1 0 1 0 0,0 0 0 0 0,0 0 0 0 0,-8-4-1 0 0,9 6-245 0 0,1 0 0 0 0,0 0 0 0 0,-1 0 1 0 0,0 0-1 0 0,0 0 0 0 0,1 1 0 0 0,-1 0 0 0 0,0 0 0 0 0,0 0 0 0 0,0 0 0 0 0,0 0 0 0 0,0 1 0 0 0,0 0 0 0 0,0 0 0 0 0,0 0 1 0 0,-1 0-1 0 0,1 1 0 0 0,0-1 0 0 0,0 1 0 0 0,0 0 0 0 0,1 0 0 0 0,-1 1 0 0 0,0-1 0 0 0,0 1 0 0 0,1 0 0 0 0,-1 0 0 0 0,1 0 1 0 0,-1 0-1 0 0,1 1 0 0 0,0-1 0 0 0,-4 4 0 0 0,-6 8-65 0 0,0 0 1 0 0,1 0-1 0 0,1 1 0 0 0,0 1 0 0 0,1 0 1 0 0,0 0-1 0 0,1 1 0 0 0,1 0 1 0 0,1 1-1 0 0,1-1 0 0 0,0 1 1 0 0,1 1-1 0 0,1-1 0 0 0,1 1 1 0 0,0 0-1 0 0,1 34 0 0 0,2-51 60 0 0,0 0 0 0 0,0 0 0 0 0,0 0 0 0 0,0 0-1 0 0,0 0 1 0 0,1 0 0 0 0,-1-1 0 0 0,1 1 0 0 0,-1 0 0 0 0,1 0-1 0 0,0 0 1 0 0,0 0 0 0 0,0 0 0 0 0,0-1 0 0 0,0 1 0 0 0,0 0-1 0 0,0-1 1 0 0,0 1 0 0 0,1-1 0 0 0,1 2 0 0 0,-1-3-5 0 0,-1 1 0 0 0,1-1 0 0 0,0 1 0 0 0,-1-1 0 0 0,1 0 0 0 0,0 0 0 0 0,0 0 0 0 0,0 0 0 0 0,-1 0 0 0 0,1 0 0 0 0,0 0-1 0 0,0 0 1 0 0,-1-1 0 0 0,1 1 0 0 0,0-1 0 0 0,-1 1 0 0 0,1-1 0 0 0,0 0 0 0 0,-1 0 0 0 0,1 0 0 0 0,-1 0 0 0 0,1 0 0 0 0,0-1 0 0 0,19-14-82 0 0,0-1-1 0 0,-2 0 1 0 0,0-2-1 0 0,-1 0 1 0 0,23-33-1 0 0,21-22-283 0 0,-57 68 329 0 0,-4 4 85 0 0,1 0 1 0 0,-1 0-1 0 0,1 0 1 0 0,0 0-1 0 0,0 1 1 0 0,0-1-1 0 0,0 0 1 0 0,0 1-1 0 0,0-1 1 0 0,0 1-1 0 0,0 0 1 0 0,1 0-1 0 0,3-2 1 0 0,-5 3-42 0 0,1 1 0 0 0,-1-1 0 0 0,0 1 0 0 0,0-1 0 0 0,1 1 0 0 0,-1 0 0 0 0,0-1 0 0 0,0 1 0 0 0,0 0 0 0 0,1 0 0 0 0,-1 0 0 0 0,0-1 0 0 0,0 1 0 0 0,0 0 1 0 0,-1 1-1 0 0,1-1 0 0 0,0 0 0 0 0,0 0 0 0 0,-1 0 0 0 0,1 0 0 0 0,0 1 0 0 0,0 1 0 0 0,10 30 120 0 0,-8-19-82 0 0,-1 1-1 0 0,0 0 1 0 0,-1 22-1 0 0,2 25-1485 0 0,-2-61 1041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74 407 12095 0 0,'0'0'5542'0'0,"-15"-2"-5316"0"0,12 2-202 0 0,0 2 0 0 0,1-1 0 0 0,-1 0-1 0 0,0 0 1 0 0,1 1 0 0 0,-1 0 0 0 0,1-1 0 0 0,-1 1 0 0 0,1 0-1 0 0,0 0 1 0 0,0 0 0 0 0,0 0 0 0 0,0 1 0 0 0,0-1-1 0 0,-2 5 1 0 0,1-2 2 0 0,0 1 0 0 0,1 0-1 0 0,0-1 1 0 0,0 1 0 0 0,1 0 0 0 0,-1 0-1 0 0,0 8 1 0 0,1 3 36 0 0,1 0 0 0 0,0 0 0 0 0,1 0-1 0 0,6 31 1 0 0,-4-35 10 0 0,0-1-1 0 0,1 0 0 0 0,0 0 0 0 0,1 0 1 0 0,1-1-1 0 0,0 1 0 0 0,0-1 1 0 0,1-1-1 0 0,1 1 0 0 0,11 12 1 0 0,-16-20-35 0 0,0 1 0 0 0,1 0 0 0 0,0-1 0 0 0,0 1 0 0 0,0-1 0 0 0,0 0 1 0 0,1 0-1 0 0,-1-1 0 0 0,1 1 0 0 0,0-1 0 0 0,0 0 0 0 0,-1-1 0 0 0,1 1 0 0 0,0-1 1 0 0,1 0-1 0 0,-1 0 0 0 0,0 0 0 0 0,0-1 0 0 0,0 0 0 0 0,0 0 0 0 0,1 0 0 0 0,-1 0 1 0 0,0-1-1 0 0,0 0 0 0 0,0 0 0 0 0,0-1 0 0 0,8-2 0 0 0,0-3-124 0 0,-1 0 0 0 0,1-1 0 0 0,-1 0 0 0 0,-1-1 0 0 0,1 0 0 0 0,-1-1 0 0 0,-1 0 0 0 0,0-1 0 0 0,-1 0 0 0 0,0 0 0 0 0,0-1 0 0 0,7-15 0 0 0,7-15-728 0 0,-1-2 0 0 0,20-60 0 0 0,-22 42 473 0 0,-3-1 1 0 0,-2 0-1 0 0,-3-1 0 0 0,4-70 0 0 0,-14 70 2133 0 0,-12 84-1208 0 0,3-8-413 0 0,-4 18 73 0 0,2 1 1 0 0,1 0-1 0 0,-4 34 0 0 0,-6 97 572 0 0,17-152-774 0 0,-15 266 58 0 0,14-270-360 0 0,-10-21-6217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1 119 16703 0 0,'0'0'382'0'0,"9"6"510"0"0,-5-4-842 0 0,0 0 1 0 0,0 0 0 0 0,0 0 0 0 0,0-1 0 0 0,0 0 0 0 0,1 0 0 0 0,-1 0 0 0 0,0 0 0 0 0,1-1-1 0 0,-1 1 1 0 0,0-1 0 0 0,1-1 0 0 0,-1 1 0 0 0,0 0 0 0 0,1-1 0 0 0,-1 0 0 0 0,0 0 0 0 0,1 0-1 0 0,-1-1 1 0 0,7-2 0 0 0,3-4-21 0 0,-1-1-1 0 0,0 0 1 0 0,0-1-1 0 0,17-16 1 0 0,-19 16-1347 0 0,1-1 0 0 0,0 2 1 0 0,28-17-1 0 0,-17 17-410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195 170 13359 0 0,'0'0'1210'0'0,"1"-3"-996"0"0,2-11 167 0 0,-1 0 0 0 0,0-1-1 0 0,-1 1 1 0 0,0-1 0 0 0,-1 1-1 0 0,-1-1 1 0 0,0 1 0 0 0,-1 0-1 0 0,-5-19 1 0 0,6 31-284 0 0,1 2-94 0 0,0 0 0 0 0,0-1 0 0 0,-1 1 0 0 0,1 0 0 0 0,0 0 1 0 0,-1-1-1 0 0,1 1 0 0 0,-1 0 0 0 0,1 0 0 0 0,0 0 0 0 0,-1 0 0 0 0,1 0 0 0 0,-1-1 0 0 0,1 1 0 0 0,0 0 0 0 0,-1 0 0 0 0,1 0 0 0 0,-1 0 0 0 0,1 0 0 0 0,0 0 0 0 0,-1 0 0 0 0,1 0 0 0 0,-1 1 0 0 0,1-1 1 0 0,0 0-1 0 0,-1 0 0 0 0,1 0 0 0 0,-1 1 0 0 0,-12 3-73 0 0,5 3 48 0 0,0 2 0 0 0,1-1 0 0 0,0 1 0 0 0,1 0 0 0 0,-1 1 0 0 0,2-1 0 0 0,-1 1 0 0 0,-4 12 0 0 0,8-16 15 0 0,-11 20-21 0 0,-6 10 35 0 0,2 1 0 0 0,2 1 0 0 0,-13 46 0 0 0,24-67 20 0 0,-3 17 260 0 0,7-33 193 0 0,13-12-352 0 0,-5 2-142 0 0,1-1-1 0 0,-1-1 0 0 0,-1 1 1 0 0,0-1-1 0 0,10-21 1 0 0,-9 17-23 0 0,0 1 0 0 0,14-19 1 0 0,-22 33 37 0 0,0 0 1 0 0,1 0-1 0 0,-1 0 1 0 0,1-1-1 0 0,-1 1 1 0 0,0 0-1 0 0,1 0 0 0 0,-1 0 1 0 0,1 0-1 0 0,-1 0 1 0 0,1 0-1 0 0,-1 0 1 0 0,0 0-1 0 0,1 0 1 0 0,-1 0-1 0 0,1 0 1 0 0,-1 0-1 0 0,0 0 0 0 0,1 0 1 0 0,-1 0-1 0 0,1 1 1 0 0,-1-1-1 0 0,0 0 1 0 0,1 0-1 0 0,-1 0 1 0 0,1 1-1 0 0,-1-1 0 0 0,0 0 1 0 0,1 0-1 0 0,-1 1 1 0 0,0-1-1 0 0,0 0 1 0 0,1 1-1 0 0,-1-1 1 0 0,0 0-1 0 0,0 1 0 0 0,1-1 1 0 0,-1 0-1 0 0,0 1 1 0 0,10 14-7 0 0,-4-2 24 0 0,-1 0-1 0 0,-1 1 0 0 0,0-1 1 0 0,3 17-1 0 0,-3-11 76 0 0,10 28 0 0 0,-11-40-55 0 0,0 0 0 0 0,0 0 0 0 0,1 0 0 0 0,0-1 0 0 0,0 1 0 0 0,1-1 0 0 0,-1 0 0 0 0,1 0 0 0 0,1-1 0 0 0,8 8 0 0 0,-11-11-16 0 0,0 0 1 0 0,0 0-1 0 0,0 0 0 0 0,0-1 1 0 0,0 1-1 0 0,1-1 1 0 0,-1 0-1 0 0,0 0 0 0 0,1 0 1 0 0,-1 0-1 0 0,1-1 0 0 0,-1 1 1 0 0,1-1-1 0 0,0 0 1 0 0,-1 0-1 0 0,1 0 0 0 0,-1-1 1 0 0,1 1-1 0 0,-1-1 1 0 0,1 0-1 0 0,-1 0 0 0 0,0 0 1 0 0,1 0-1 0 0,5-3 1 0 0,-2-1-55 0 0,1 0 1 0 0,-1 0-1 0 0,1 0 1 0 0,-2-1 0 0 0,1 0-1 0 0,0-1 1 0 0,6-8 0 0 0,37-55-162 0 0,-31 43 249 0 0,-14 19-28 0 0,7-10 172 0 0,1 0 1 0 0,1 0-1 0 0,1 1 0 0 0,19-17 0 0 0,-30 30-162 0 0,1 1 0 0 0,-1-1-1 0 0,1 1 1 0 0,-1 0 0 0 0,1 0-1 0 0,0 1 1 0 0,0 0-1 0 0,0 0 1 0 0,0 0 0 0 0,1 0-1 0 0,-1 1 1 0 0,0 0 0 0 0,1 0-1 0 0,-1 0 1 0 0,1 1 0 0 0,-1-1-1 0 0,1 1 1 0 0,-1 1 0 0 0,1-1-1 0 0,-1 1 1 0 0,1 0 0 0 0,7 3-1 0 0,-2-1 14 0 0,0 1-1 0 0,-1 1 1 0 0,0 0 0 0 0,0 0-1 0 0,-1 1 1 0 0,1 0-1 0 0,10 10 1 0 0,-14-11-44 0 0,-1 0 0 0 0,0 1 1 0 0,0 0-1 0 0,-1 0 0 0 0,1 0 1 0 0,-1 0-1 0 0,-1 0 0 0 0,1 1 0 0 0,-1 0 1 0 0,0 0-1 0 0,4 14 0 0 0,-7-19-21 0 0,1 1-1 0 0,-1 0 1 0 0,1-1-1 0 0,-1 1 1 0 0,0 0-1 0 0,0-1 1 0 0,0 1-1 0 0,-1 0 1 0 0,1-1-1 0 0,0 1 1 0 0,-1 0-1 0 0,0-1 1 0 0,0 1-1 0 0,0-1 1 0 0,0 1-1 0 0,0-1 1 0 0,0 1-1 0 0,0-1 1 0 0,-1 0-1 0 0,1 1 1 0 0,-1-1 0 0 0,0 0-1 0 0,-2 2 1 0 0,0-1-119 0 0,0 0 0 0 0,0 0 0 0 0,0 0 0 0 0,-1 0 1 0 0,1-1-1 0 0,-1 1 0 0 0,0-1 0 0 0,1 0 0 0 0,-1-1 0 0 0,0 1 1 0 0,-6 0-1 0 0,-44 4-2852 0 0,25-7-3543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11519 0 0,'0'0'6490'0'0,"1"2"-6285"0"0,6 12-193 0 0,-2 0 1 0 0,0 0-1 0 0,-1 1 0 0 0,0 0 1 0 0,-1 0-1 0 0,-1 0 0 0 0,0 0 1 0 0,-1 18-1 0 0,-5 32-5843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14399 0 0,'0'0'662'0'0,"1"3"-18"0"0,2 0-615 0 0,-1 0 1 0 0,0-1 0 0 0,1 1 0 0 0,-1-1 0 0 0,1 1 0 0 0,0-1-1 0 0,0 0 1 0 0,0 0 0 0 0,0 0 0 0 0,0 0 0 0 0,0 0 0 0 0,1-1 0 0 0,-1 0-1 0 0,0 1 1 0 0,1-1 0 0 0,-1-1 0 0 0,1 1 0 0 0,0 0 0 0 0,-1-1-1 0 0,1 0 1 0 0,-1 1 0 0 0,1-2 0 0 0,0 1 0 0 0,-1 0 0 0 0,1-1 0 0 0,-1 1-1 0 0,1-1 1 0 0,-1 0 0 0 0,1 0 0 0 0,-1-1 0 0 0,1 1 0 0 0,-1-1-1 0 0,6-3 1 0 0,94-75-478 0 0,-95 74 448 0 0,-2 0 11 0 0,-6 6-12 0 0,0-1 1 0 0,0 1-1 0 0,0 0 0 0 0,0 0 1 0 0,0 0-1 0 0,0-1 0 0 0,0 1 1 0 0,0 0-1 0 0,0 0 0 0 0,0 0 0 0 0,0 0 1 0 0,0-1-1 0 0,0 1 0 0 0,0 0 1 0 0,0 0-1 0 0,0 0 0 0 0,0-1 1 0 0,0 1-1 0 0,0 0 0 0 0,-1 0 1 0 0,1 0-1 0 0,0 0 0 0 0,0 0 1 0 0,0-1-1 0 0,0 1 0 0 0,0 0 1 0 0,0 0-1 0 0,-1 0 0 0 0,1 0 1 0 0,0 0-1 0 0,0 0 0 0 0,0 0 1 0 0,0 0-1 0 0,-1 0 0 0 0,1 0 1 0 0,0-1-1 0 0,0 1 0 0 0,0 0 1 0 0,-1 0-1 0 0,1 0 0 0 0,0 0 0 0 0,0 0 1 0 0,0 0-1 0 0,0 0 0 0 0,-1 0 1 0 0,1 0-1 0 0,0 1 0 0 0,0-1 1 0 0,0 0-1 0 0,-1 0 0 0 0,1 0 1 0 0,-14-1-102 0 0,12 1 100 0 0,-1 1-4 0 0,1 0-1 0 0,-1 0 0 0 0,0 1 0 0 0,0-1 0 0 0,0 1 1 0 0,1-1-1 0 0,-1 1 0 0 0,1 0 0 0 0,-1 0 1 0 0,1 0-1 0 0,0 0 0 0 0,0 0 0 0 0,0 1 1 0 0,0-1-1 0 0,0 1 0 0 0,1-1 0 0 0,-1 1 1 0 0,-2 4-1 0 0,1 2-847 0 0,0-1 0 0 0,0 1-1 0 0,0 0 1 0 0,1 0 0 0 0,0 9 0 0 0,-2 6-3829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14399 0 0,'7'44'538'0'0,"-2"0"-1"0"0,-2 0 0 0 0,-3 62 1 0 0,0-90-477 0 0,0-8-42 0 0,0 0 1 0 0,-1 0 0 0 0,0 0 0 0 0,-1 0 0 0 0,-4 14 0 0 0,6-20-90 0 0,-1 0 2 0 0,-3 6 30 0 0,2-5 860 0 0,-14-30-443 0 0,12 18-344 0 0,2-1 0 0 0,-1 1 0 0 0,1 0 0 0 0,1 0 0 0 0,0-1 0 0 0,0 1 0 0 0,0-1 0 0 0,2 1 0 0 0,-1-1 0 0 0,4-16 0 0 0,-1 9-89 0 0,0-1 1 0 0,2 1-1 0 0,0 0 1 0 0,15-30-1 0 0,-17 41 39 0 0,0 0 0 0 0,0 0 0 0 0,1 1 0 0 0,0-1 0 0 0,0 1-1 0 0,0 0 1 0 0,0 0 0 0 0,1 1 0 0 0,5-5 0 0 0,-8 8 5 0 0,0-1-1 0 0,0 1 1 0 0,0 0 0 0 0,1 0 0 0 0,-1 0 0 0 0,0 0-1 0 0,1 0 1 0 0,-1 1 0 0 0,0-1 0 0 0,1 1-1 0 0,-1 0 1 0 0,1-1 0 0 0,-1 1 0 0 0,1 0 0 0 0,-1 1-1 0 0,0-1 1 0 0,1 0 0 0 0,-1 1 0 0 0,1-1 0 0 0,-1 1-1 0 0,0 0 1 0 0,1-1 0 0 0,-1 1 0 0 0,0 0 0 0 0,0 1-1 0 0,0-1 1 0 0,3 2 0 0 0,6 5 33 0 0,-1 0 0 0 0,1 1 1 0 0,-1 0-1 0 0,-1 1 0 0 0,0 0 0 0 0,0 1 0 0 0,-1 0 1 0 0,-1 0-1 0 0,1 0 0 0 0,5 15 0 0 0,-4-6-219 0 0,0-1 1 0 0,-2 2-1 0 0,0-1 0 0 0,-1 1 0 0 0,4 35 0 0 0,-9-54-117 0 0,-2 5-37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14167 0 0,'0'0'1075'0'0,"2"1"-731"0"0,29 32 225 0 0,-26-24-400 0 0,-1 0 1 0 0,-1 1-1 0 0,1-1 0 0 0,-2 1 0 0 0,1 0 1 0 0,1 12-1 0 0,3 64 1065 0 0,-6-69-1177 0 0,8 152-513 0 0,-14 171-1 0 0,1-302-675 0 0,4-36 455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1 154 12551 0 0,'0'-2'25'0'0,"2"-12"336"0"0,1 0 0 0 0,0 0 0 0 0,1 0 0 0 0,1 1 0 0 0,7-17 0 0 0,-10 26-217 0 0,1 1-1 0 0,-1-1 1 0 0,1 1 0 0 0,-1-1 0 0 0,1 1 0 0 0,0 0-1 0 0,0 0 1 0 0,1 1 0 0 0,-1-1 0 0 0,1 0-1 0 0,-1 1 1 0 0,1 0 0 0 0,0 0 0 0 0,0 0-1 0 0,0 0 1 0 0,0 1 0 0 0,0 0 0 0 0,0-1-1 0 0,0 1 1 0 0,0 1 0 0 0,8-1 0 0 0,1 0-164 0 0,-1 1 1 0 0,0 0-1 0 0,1 1 1 0 0,-1 0-1 0 0,0 1 1 0 0,0 0-1 0 0,0 1 0 0 0,0 1 1 0 0,0 0-1 0 0,-1 0 1 0 0,0 1-1 0 0,0 1 1 0 0,0 0-1 0 0,0 0 1 0 0,-1 1-1 0 0,0 1 1 0 0,-1-1-1 0 0,17 18 1 0 0,-24-24-55 0 0,-1 1 0 0 0,1 0 0 0 0,0 0 0 0 0,-1 0 0 0 0,1 1 0 0 0,-1-1 0 0 0,0 0 0 0 0,1 0 0 0 0,-1 1 0 0 0,0-1 0 0 0,0 1 0 0 0,-1-1 1 0 0,1 1-1 0 0,-1-1 0 0 0,1 1 0 0 0,-1 0 0 0 0,0-1 0 0 0,0 1 0 0 0,0 0 0 0 0,0-1 0 0 0,0 1 0 0 0,-1-1 0 0 0,1 1 0 0 0,-1-1 0 0 0,1 1 0 0 0,-1-1 0 0 0,0 1 0 0 0,0-1 0 0 0,0 1 0 0 0,-1-1 0 0 0,1 0 0 0 0,-3 4 1 0 0,0-2-44 0 0,1 0 1 0 0,-1-1 0 0 0,0 0 0 0 0,0 1-1 0 0,0-1 1 0 0,-1-1 0 0 0,1 1 0 0 0,-1-1 0 0 0,1 1-1 0 0,-1-1 1 0 0,0-1 0 0 0,0 1 0 0 0,0-1-1 0 0,0 0 1 0 0,-10 1 0 0 0,5-1-389 0 0,-1-1 0 0 0,0 0 0 0 0,-18-2 0 0 0,8-1-3590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10015 0 0,'0'0'1467'0'0,"4"26"-30"0"0,4-13-1124 0 0,0 0 0 0 0,0 0 0 0 0,1-1-1 0 0,1 0 1 0 0,0-1 0 0 0,1 0 0 0 0,0-1-1 0 0,0 0 1 0 0,1 0 0 0 0,1-1 0 0 0,15 9 0 0 0,-7-7-117 0 0,0-1 0 0 0,0 0 0 0 0,1-2 0 0 0,1-1 0 0 0,-1 0 0 0 0,41 6 0 0 0,-27-10-133 0 0,-11-1-117 0 0,37 9-1 0 0,-53-9 119 0 0,-5 0-10 0 0,3 3-44 0 0,-5 3-10 0 0,-2-7 0 0 0,0 5 0 0 0,-12 8 0 0 0,3-9-8 0 0,0 0 0 0 0,-1 0 0 0 0,0-1 0 0 0,0 0 0 0 0,0-1 0 0 0,0 0 0 0 0,-16 2 0 0 0,-47 10 32 0 0,-72 16-24 0 0,118-23 8 0 0,1 1-1 0 0,0 1 0 0 0,-35 19 1 0 0,33-14 24 0 0,15-9 0 0 0,1 0 1 0 0,1 1-1 0 0,-1 0 0 0 0,1 1 0 0 0,1 0 1 0 0,0 1-1 0 0,-15 15 0 0 0,20-17-46 0 0,-1 1-10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51 14279 0 0,'0'0'655'0'0,"0"-2"-12"0"0,0 1-611 0 0,0-1 0 0 0,0 1 1 0 0,0-1-1 0 0,0 1 1 0 0,0-1-1 0 0,0 1 0 0 0,0 0 1 0 0,-1-1-1 0 0,1 1 1 0 0,-1-1-1 0 0,1 1 0 0 0,-1 0 1 0 0,1-1-1 0 0,-1 1 1 0 0,0 0-1 0 0,1 0 0 0 0,-1 0 1 0 0,0-1-1 0 0,0 1 0 0 0,0 0 1 0 0,-2-1-1 0 0,1 0 166 0 0,1 0-206 0 0,0 1 0 0 0,0 0-1 0 0,-1 0 1 0 0,1-1 0 0 0,0 1-1 0 0,-1 0 1 0 0,1 0 0 0 0,-1 0-1 0 0,1 1 1 0 0,-1-1 0 0 0,1 0 0 0 0,-1 0-1 0 0,1 1 1 0 0,-1-1 0 0 0,0 1-1 0 0,1 0 1 0 0,-1-1 0 0 0,-2 1-1 0 0,3 0 7 0 0,0 0 0 0 0,0 1-1 0 0,0-1 1 0 0,0 1-1 0 0,0-1 1 0 0,0 1 0 0 0,0-1-1 0 0,0 1 1 0 0,0-1-1 0 0,1 1 1 0 0,-1 0 0 0 0,0 0-1 0 0,0-1 1 0 0,1 1-1 0 0,-1 0 1 0 0,0 0 0 0 0,1 0-1 0 0,-1 0 1 0 0,1 0-1 0 0,-2 1 1 0 0,0 5 14 0 0,-1 1 0 0 0,1-1 0 0 0,0 0 0 0 0,1 1 0 0 0,-1 10 0 0 0,2-15-1 0 0,-15 217 1178 0 0,12-187-1149 0 0,-24 160-2 0 0,20-156-228 0 0,-2-1 1 0 0,-1 0 0 0 0,-18 41-1 0 0,26-73 12 0 0,0 1-1 0 0,0-1 0 0 0,-1 1 1 0 0,0-1-1 0 0,1 0 0 0 0,-6 5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62 391 13823 0 0,'0'0'1056'0'0,"2"1"-724"0"0,4 6-220 0 0,-2 0-41 0 0,-4-5 24 0 0,1 0 0 0 0,-1 0 1 0 0,0 0-1 0 0,0 0 0 0 0,0 0 0 0 0,0 0 0 0 0,0-1 1 0 0,-1 1-1 0 0,1 0 0 0 0,-1 0 0 0 0,1 0 1 0 0,-1 0-1 0 0,0 0 0 0 0,-1 2 0 0 0,-16 28 527 0 0,8-15-437 0 0,6-10 29 0 0,-23 53 414 0 0,25-54-633 0 0,0 0 0 0 0,0 0 0 0 0,1 0 0 0 0,0 1 0 0 0,0-1 0 0 0,0 1 0 0 0,1 12 0 0 0,3-5 85 0 0,-2-13-80 0 0,-1 0 1 0 0,0 0-1 0 0,1 1 0 0 0,-1-1 0 0 0,0 0 1 0 0,1 0-1 0 0,0 0 0 0 0,-1 0 0 0 0,1 0 1 0 0,0 0-1 0 0,-1 0 0 0 0,1 0 0 0 0,0 0 0 0 0,0 0 1 0 0,0 0-1 0 0,0-1 0 0 0,0 1 0 0 0,0 0 1 0 0,0-1-1 0 0,0 1 0 0 0,0-1 0 0 0,0 1 0 0 0,0-1 1 0 0,0 1-1 0 0,1-1 0 0 0,-1 0 0 0 0,0 1 1 0 0,0-1-1 0 0,0 0 0 0 0,1 0 0 0 0,-1 0 1 0 0,0 0-1 0 0,0 0 0 0 0,1 0 0 0 0,1-1 0 0 0,0 1-5 0 0,4-1-19 0 0,0 0 1 0 0,1-1-1 0 0,-1 0 1 0 0,0 0-1 0 0,0 0 1 0 0,0-1-1 0 0,0 0 1 0 0,0-1-1 0 0,7-4 1 0 0,9-8-206 0 0,24-22 1 0 0,-6 5-316 0 0,1 0-36 0 0,-29 22 409 0 0,1 0 1 0 0,0 0-1 0 0,1 2 0 0 0,24-14 1 0 0,-37 23 190 0 0,0-1 1 0 0,-1 0 0 0 0,1 0 0 0 0,0 1 0 0 0,0-1-1 0 0,-1 1 1 0 0,1-1 0 0 0,0 1 0 0 0,0 0-1 0 0,0 0 1 0 0,-1 0 0 0 0,1 0 0 0 0,0 0 0 0 0,0 0-1 0 0,0 0 1 0 0,-1 1 0 0 0,1-1 0 0 0,2 1 0 0 0,-3 0 10 0 0,0 0 0 0 0,0 0 0 0 0,0 0 0 0 0,0-1 0 0 0,0 1 0 0 0,0 0 0 0 0,0 0 0 0 0,0 1 1 0 0,0-1-1 0 0,-1 0 0 0 0,1 0 0 0 0,0 0 0 0 0,-1 0 0 0 0,1 1 0 0 0,-1-1 0 0 0,1 0 1 0 0,-1 1-1 0 0,1 0 0 0 0,0 6 153 0 0,-1 0 1 0 0,1 0 0 0 0,-1 0-1 0 0,-1-1 1 0 0,-1 15-1 0 0,1-17-91 0 0,1-3 67 0 0,0 0 0 0 0,0 6-37 0 0,0-5-159 0 0,1-3-259 0 0,1-1 238 0 0,0 1 0 0 0,0 0 1 0 0,0 0-1 0 0,-1-1 0 0 0,1 1 1 0 0,0-1-1 0 0,0 1 0 0 0,-1-1 1 0 0,1 0-1 0 0,1-1 0 0 0,-2 2 49 0 0,3-4-193 0 0,0 1 0 0 0,0-1 0 0 0,0 0 0 0 0,0 0 0 0 0,0 0 1 0 0,-1-1-1 0 0,0 1 0 0 0,0-1 0 0 0,5-9 0 0 0,17-53-2177 0 0,-16 40 1376 0 0,11-27-253 0 0,61-180 355 0 0,-50 136 7783 0 0,-27 120-4208 0 0,8 54-2121 0 0,-2 102 498 0 0,9 316-1384 0 0,-19-493-48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81 17391 0 0,'0'0'396'0'0,"11"19"951"0"0,-10-17-1314 0 0,0 0 0 0 0,1 0-1 0 0,-1 0 1 0 0,1 0 0 0 0,0 0 0 0 0,0-1 0 0 0,0 1 0 0 0,0 0 0 0 0,0-1 0 0 0,0 1-1 0 0,0-1 1 0 0,0 0 0 0 0,0 0 0 0 0,1 0 0 0 0,-1 0 0 0 0,0 0 0 0 0,1 0-1 0 0,-1-1 1 0 0,1 1 0 0 0,-1-1 0 0 0,1 1 0 0 0,-1-1 0 0 0,1 0 0 0 0,-1 0 0 0 0,1 0-1 0 0,-1-1 1 0 0,1 1 0 0 0,-1-1 0 0 0,1 1 0 0 0,-1-1 0 0 0,1 0 0 0 0,-1 0-1 0 0,0 0 1 0 0,4-2 0 0 0,7-4-91 0 0,0-1-1 0 0,-1 0 1 0 0,0-1-1 0 0,18-18 1 0 0,-18 16-689 0 0,26-23-2760 0 0,-19 18-2376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14399 0 0,'0'0'1443'0'0,"2"9"-1310"0"0,0 16 83 0 0,-1 0 1 0 0,-2 0-1 0 0,-7 47 0 0 0,3-25-33 0 0,-33 501 12 0 0,38-531-481 0 0,0-1 1 0 0,0 1-1 0 0,6 27 0 0 0,-2-36-1434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350 43 14623 0 0,'0'0'1474'0'0,"-8"-8"-1316"0"0,2 4-131 0 0,0 0 1 0 0,0 0-1 0 0,0 0 0 0 0,-1 1 0 0 0,1 0 0 0 0,-1 1 1 0 0,0-1-1 0 0,0 1 0 0 0,1 1 0 0 0,-1-1 0 0 0,-1 1 0 0 0,-11-1 1 0 0,14 3-63 0 0,-1-1 1 0 0,0 1 0 0 0,1 0 0 0 0,-1 1 0 0 0,1-1-1 0 0,-1 1 1 0 0,1 0 0 0 0,0 0 0 0 0,-1 1 0 0 0,1 0-1 0 0,1 0 1 0 0,-1 0 0 0 0,0 0 0 0 0,1 1 0 0 0,-1-1-1 0 0,-5 8 1 0 0,-9 9 20 0 0,0 1 0 0 0,2 1-1 0 0,0 1 1 0 0,2 0 0 0 0,0 1-1 0 0,1 1 1 0 0,-14 38 0 0 0,21-25 580 0 0,7-36-447 0 0,11 0-27 0 0,-6-2-90 0 0,0 0 0 0 0,0-1 0 0 0,-1 0 0 0 0,1 0 0 0 0,0 0 1 0 0,-1 0-1 0 0,1-1 0 0 0,0 0 0 0 0,-1 0 0 0 0,7-4 0 0 0,43-30-255 0 0,-40 26 160 0 0,33-26-58 0 0,21-14 230 0 0,-67 49-59 0 0,0 0-1 0 0,1 1 0 0 0,-1-1 0 0 0,0 0 1 0 0,1 1-1 0 0,-1-1 0 0 0,0 1 1 0 0,1-1-1 0 0,-1 1 0 0 0,1 0 0 0 0,-1-1 1 0 0,1 1-1 0 0,-1 0 0 0 0,1 0 1 0 0,-1 0-1 0 0,1 0 0 0 0,-1 1 0 0 0,0-1 1 0 0,1 0-1 0 0,-1 0 0 0 0,1 1 1 0 0,2 0-1 0 0,-2 1 17 0 0,0-1 1 0 0,0 1 0 0 0,0 0-1 0 0,0-1 1 0 0,0 1-1 0 0,0 0 1 0 0,0 0 0 0 0,-1 0-1 0 0,1 0 1 0 0,-1 1-1 0 0,3 3 1 0 0,0 3 120 0 0,0 0 1 0 0,-1 1-1 0 0,0-1 0 0 0,-1 1 1 0 0,3 16-1 0 0,-6 20 698 0 0,-1-15-4574 0 0,0-33 2515 0 0,-4-8-11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0 12783 0 0,'1'2'587'0'0,"8"19"191"0"0,-2 0 0 0 0,11 44 0 0 0,8 25 2101 0 0,-23-81-2789 0 0,1 0-1 0 0,0-1 1 0 0,0 0 0 0 0,1 0-1 0 0,0 0 1 0 0,1 0 0 0 0,10 10 0 0 0,-14-15-99 0 0,1-1 0 0 0,-1 1 0 0 0,1-1 0 0 0,0 0 0 0 0,0 0 0 0 0,0 0 0 0 0,0 0 0 0 0,0-1-1 0 0,1 1 1 0 0,-1-1 0 0 0,0 0 0 0 0,1 0 0 0 0,-1 0 0 0 0,1 0 0 0 0,-1-1 0 0 0,1 1 0 0 0,5-1 0 0 0,-4-1-22 0 0,0 1-1 0 0,0-1 0 0 0,0 0 0 0 0,-1-1 0 0 0,1 1 0 0 0,0-1 0 0 0,0 0 0 0 0,-1 0 1 0 0,1-1-1 0 0,-1 1 0 0 0,5-5 0 0 0,0 0-19 0 0,-1 0-1 0 0,0 0 1 0 0,0-1 0 0 0,-1 0-1 0 0,0-1 1 0 0,0 0 0 0 0,-1 0-1 0 0,0 0 1 0 0,-1-1 0 0 0,7-17-1 0 0,-8 16 52 0 0,0-1 0 0 0,-2 1 0 0 0,3-16 0 0 0,-3 14 0 0 0,1-6 281 0 0,-8 26 342 0 0,-5 33 345 0 0,3 31-610 0 0,-28 213-76 0 0,25-213-284 0 0,-2 13-7 0 0,-44 157-1 0 0,55-237-21 0 0,-9 20-171 0 0,10-23 182 0 0,-1 0 0 0 0,1 0 1 0 0,-1 0-1 0 0,0 0 0 0 0,1 0 0 0 0,-1-1 1 0 0,0 1-1 0 0,1 0 0 0 0,-1 0 1 0 0,0-1-1 0 0,0 1 0 0 0,0 0 0 0 0,0-1 1 0 0,1 1-1 0 0,-1-1 0 0 0,0 1 1 0 0,0-1-1 0 0,0 0 0 0 0,0 1 0 0 0,0-1 1 0 0,0 0-1 0 0,-2 1 0 0 0,-3-2-34 0 0,-1 0-1 0 0,1 0 0 0 0,0 0 1 0 0,0-1-1 0 0,0 0 0 0 0,-1 0 1 0 0,2 0-1 0 0,-1-1 0 0 0,0 0 1 0 0,0 0-1 0 0,1 0 0 0 0,-10-9 1 0 0,-5-4-543 0 0,-31-36 1 0 0,42 42 383 0 0,-84-92-4228 0 0,70 73 3002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37 436 9095 0 0,'-1'-2'415'0'0,"0"-11"-268"0"0,0 0 1 0 0,1 1-1 0 0,0-1 0 0 0,3-18 0 0 0,0-17 786 0 0,-2-37 664 0 0,-3-91 874 0 0,-6 135-1531 0 0,8 39-96 0 0,-2 4-770 0 0,-3 10-9 0 0,1-1 1 0 0,-1 0 0 0 0,2 1-1 0 0,0 0 1 0 0,0 0 0 0 0,1 0-1 0 0,-1 20 1 0 0,2-2 67 0 0,6 61-1 0 0,-3-71-101 0 0,2-1 0 0 0,0 1 0 0 0,1-1 0 0 0,1 0 0 0 0,11 23 0 0 0,-12-32 23 0 0,0 0 0 0 0,0 0 0 0 0,1-1 0 0 0,0 0 0 0 0,1 0-1 0 0,0 0 1 0 0,0-1 0 0 0,1 0 0 0 0,0 0 0 0 0,0-1-1 0 0,11 7 1 0 0,-18-13-49 0 0,1 0 0 0 0,0 0-1 0 0,0-1 1 0 0,-1 1 0 0 0,1 0-1 0 0,0-1 1 0 0,0 1 0 0 0,0-1-1 0 0,0 0 1 0 0,0 1 0 0 0,0-1-1 0 0,0 0 1 0 0,0 0 0 0 0,0-1-1 0 0,0 1 1 0 0,0 0 0 0 0,-1-1-1 0 0,1 1 1 0 0,0-1 0 0 0,0 1-1 0 0,0-1 1 0 0,0 0 0 0 0,-1 0-1 0 0,1 0 1 0 0,0 0 0 0 0,-1 0-1 0 0,1 0 1 0 0,0 0 0 0 0,-1-1-1 0 0,0 1 1 0 0,1 0 0 0 0,-1-1 0 0 0,0 1-1 0 0,2-4 1 0 0,2-2-177 0 0,0 0 0 0 0,-1 0-1 0 0,0-1 1 0 0,0 0 0 0 0,-1 1 0 0 0,4-16 0 0 0,22-102-2708 0 0,-15 63-19 0 0,37-109 1 0 0,-29 131 2731 0 0,-11 64 1440 0 0,-6 0-452 0 0,-2 0 0 0 0,0 0 0 0 0,-2 0 0 0 0,-1 1-1 0 0,0-1 1 0 0,-6 29 0 0 0,1 15 276 0 0,4-50-801 0 0,0 98 952 0 0,2-103-1041 0 0,1 0-1 0 0,0-1 1 0 0,0 1 0 0 0,1-1-1 0 0,1 0 1 0 0,10 23 0 0 0,-14-33-45 0 0,9 1 102 0 0,-8-3-255 0 0,-1 0 0 0 0,1 1 0 0 0,0-1 0 0 0,-1 0 0 0 0,1 0 0 0 0,0 1 0 0 0,0-1 1 0 0,-1 0-1 0 0,1 0 0 0 0,0 0 0 0 0,-1 0 0 0 0,1 0 0 0 0,0 0 0 0 0,0 0 0 0 0,-1 0 0 0 0,1 0 0 0 0,0-1 0 0 0,0 1 1 0 0,-1 0-1 0 0,1 0 0 0 0,0 0 0 0 0,-1-1 0 0 0,1 1 0 0 0,0 0 0 0 0,-1-1 0 0 0,1 1 0 0 0,-1-1 0 0 0,1 1 0 0 0,-1-1 1 0 0,1 1-1 0 0,-1-1 0 0 0,1 1 0 0 0,-1-1 0 0 0,1 0 0 0 0,-1 1 0 0 0,1-2 0 0 0,16-23 81 0 0,19-35 0 0 0,13-19 623 0 0,-43 70-629 0 0,1 1 0 0 0,1 0 1 0 0,-1 0-1 0 0,1 0 0 0 0,0 1 0 0 0,14-9 1 0 0,-17 13-72 0 0,0 0 0 0 0,0 0 1 0 0,0 1-1 0 0,0 0 0 0 0,0 0 1 0 0,1 1-1 0 0,-1-1 0 0 0,1 1 1 0 0,-1 0-1 0 0,1 0 0 0 0,-1 1 0 0 0,1 0 1 0 0,-1 0-1 0 0,7 1 0 0 0,24-2-690 0 0,-35 1 539 0 0,3-1-469 0 0,-1 1-1 0 0,1-1 1 0 0,-1 0-1 0 0,1 0 1 0 0,-1 0-1 0 0,1 0 0 0 0,5-4 1 0 0,2-3-896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83 1 17159 0 0,'0'0'1719'0'0,"4"11"-1827"0"0,-2 2 5 0 0,-1 0 0 0 0,0 0 1 0 0,-1 1-1 0 0,-1-1 0 0 0,0 0 1 0 0,0 0-1 0 0,-5 14 0 0 0,-1 21 290 0 0,-11 184 346 0 0,10-91-274 0 0,-40 205 0 0 0,55-365 136 0 0,1-1 1 0 0,1 1-1 0 0,1 0 0 0 0,15-21 1 0 0,-12 19-284 0 0,2-1 0 0 0,1 2 1 0 0,1 0-1 0 0,24-23 1 0 0,-39 42-117 0 0,-1-1 1 0 0,1 1-1 0 0,0 0 1 0 0,-1 0 0 0 0,1 0-1 0 0,0 0 1 0 0,0 0 0 0 0,0 0-1 0 0,0 0 1 0 0,0 1 0 0 0,0-1-1 0 0,0 1 1 0 0,0 0-1 0 0,0-1 1 0 0,0 1 0 0 0,0 0-1 0 0,0 0 1 0 0,0 0 0 0 0,0 0-1 0 0,0 1 1 0 0,0-1 0 0 0,0 1-1 0 0,0-1 1 0 0,0 1-1 0 0,0-1 1 0 0,0 1 0 0 0,0 0-1 0 0,0 0 1 0 0,0 0 0 0 0,0 0-1 0 0,-1 1 1 0 0,1-1 0 0 0,0 0-1 0 0,-1 1 1 0 0,3 2-1 0 0,5 6-34 0 0,0 0 0 0 0,-1 1 0 0 0,0 0-1 0 0,10 18 1 0 0,-6-9 17 0 0,-6-11 20 0 0,8 12-16 0 0,0-1 0 0 0,23 25 0 0 0,-32-40 16 0 0,-1-1 1 0 0,1 1-1 0 0,0-1 1 0 0,1 0-1 0 0,-1 0 1 0 0,1 0-1 0 0,0-1 1 0 0,0 0-1 0 0,0 0 0 0 0,0-1 1 0 0,1 1-1 0 0,-1-1 1 0 0,12 2-1 0 0,-14-4 20 0 0,0 0 0 0 0,0 0-1 0 0,0 0 1 0 0,0 0 0 0 0,0-1-1 0 0,1 1 1 0 0,-1-1 0 0 0,0 0 0 0 0,0 0-1 0 0,-1-1 1 0 0,1 1 0 0 0,0-1-1 0 0,0 0 1 0 0,4-2 0 0 0,-3 0-20 0 0,0 0-1 0 0,0-1 1 0 0,0 1 0 0 0,0-1-1 0 0,-1 0 1 0 0,0 0 0 0 0,0 0-1 0 0,4-8 1 0 0,-1 1 27 0 0,-1 0-1 0 0,-1-1 1 0 0,0 1 0 0 0,-1-1-1 0 0,0 0 1 0 0,-1-1 0 0 0,0 1-1 0 0,1-15 1 0 0,-3 10 48 0 0,-1 0 0 0 0,-1-1 0 0 0,0 1 0 0 0,-6-27 0 0 0,5 37-79 0 0,0 1 0 0 0,0 0 1 0 0,0-1-1 0 0,-1 1 1 0 0,0 0-1 0 0,0 0 1 0 0,0 1-1 0 0,-1-1 0 0 0,0 1 1 0 0,-1 0-1 0 0,1 0 1 0 0,-1 0-1 0 0,-10-8 0 0 0,13 12-39 0 0,-1 1-1 0 0,0-1 0 0 0,0 1 1 0 0,0 0-1 0 0,0-1 0 0 0,0 1 1 0 0,0 1-1 0 0,0-1 0 0 0,0 0 1 0 0,0 1-1 0 0,-1 0 0 0 0,1-1 0 0 0,0 1 1 0 0,0 1-1 0 0,0-1 0 0 0,-1 0 1 0 0,1 1-1 0 0,0-1 0 0 0,0 1 1 0 0,0 0-1 0 0,0 0 0 0 0,-4 2 0 0 0,-7 4-140 0 0,0 0 0 0 0,1 1 0 0 0,-17 12 0 0 0,24-16 136 0 0,-130 110-4112 0 0,104-85 3297 0 0,-24 20-831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287 233 16351 0 0,'0'0'1770'0'0,"-2"1"-1802"0"0,-2 1 63 0 0,0 1 1 0 0,1-1 0 0 0,-1 1-1 0 0,1 0 1 0 0,-1 0 0 0 0,1 0-1 0 0,0 0 1 0 0,1 1 0 0 0,-1-1-1 0 0,0 1 1 0 0,1 0 0 0 0,0 0-1 0 0,-3 7 1 0 0,-2 7 51 0 0,-10 38-1 0 0,6-14 12 0 0,-31 91-54 0 0,-95 256 1256 0 0,137-387-848 0 0,-2-4-427 0 0,1 0-1 0 0,0 0 0 0 0,0 0 1 0 0,-1 0-1 0 0,1 0 0 0 0,0 0 1 0 0,1 0-1 0 0,-1 0 0 0 0,0-1 1 0 0,0-3-1 0 0,-1-19-100 0 0,0 0-1 0 0,2-1 0 0 0,1 1 1 0 0,7-40-1 0 0,-7 53 60 0 0,10-58-169 0 0,24-84-1 0 0,31-65 52 0 0,-53 174 139 0 0,3 0 0 0 0,2 1 0 0 0,34-61 0 0 0,-50 102 2 0 0,-1 0 0 0 0,1 0 1 0 0,0 1-1 0 0,0-1 0 0 0,1 0 0 0 0,-1 1 0 0 0,0-1 0 0 0,1 1 0 0 0,-1 0 1 0 0,1 0-1 0 0,0 0 0 0 0,0 0 0 0 0,0 1 0 0 0,6-4 0 0 0,-7 5-1 0 0,0 0 1 0 0,0 0-1 0 0,0 0 0 0 0,0 0 0 0 0,0 0 0 0 0,0 0 0 0 0,0 0 1 0 0,0 1-1 0 0,0-1 0 0 0,0 1 0 0 0,0-1 0 0 0,0 1 1 0 0,0 0-1 0 0,-1 0 0 0 0,1-1 0 0 0,0 1 0 0 0,0 1 1 0 0,-1-1-1 0 0,1 0 0 0 0,-1 0 0 0 0,1 1 0 0 0,-1-1 0 0 0,1 1 1 0 0,-1-1-1 0 0,0 1 0 0 0,2 2 0 0 0,11 15 10 0 0,-1 1 1 0 0,-1 1-1 0 0,20 43 0 0 0,17 74 59 0 0,-25-70-57 0 0,36 138-87 0 0,-10-30 423 0 0,-49-175-152 0 0,-5-18-133 0 0,-1-3-181 0 0,0 1 0 0 0,-2 0-1 0 0,0 0 1 0 0,-1 1 0 0 0,-1 0-1 0 0,-1 1 1 0 0,-1 0 0 0 0,-16-22-1 0 0,21 32 57 0 0,-1 0-1 0 0,1 0 0 0 0,-1 1 1 0 0,-1 0-1 0 0,1 0 1 0 0,-1 0-1 0 0,0 1 0 0 0,0 0 1 0 0,0 1-1 0 0,-1 0 1 0 0,1 0-1 0 0,-1 1 0 0 0,0 0 1 0 0,0 1-1 0 0,-1 0 1 0 0,1 0-1 0 0,0 1 0 0 0,-1 0 1 0 0,-16 1-1 0 0,12 1-99 0 0,0 1 0 0 0,0 1 0 0 0,0 0 0 0 0,0 1 0 0 0,0 0 0 0 0,1 1 0 0 0,0 0 0 0 0,-23 14 0 0 0,20-9-42 0 0,0 1 0 0 0,1 1 0 0 0,0 0 0 0 0,1 0 0 0 0,0 2 0 0 0,-13 16 0 0 0,-10 14-2912 0 0,35-41 1964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68 119 12895 0 0,'0'0'1827'0'0,"-14"1"-414"0"0,10 2-1266 0 0,1 0-1 0 0,0 1 0 0 0,0-1 0 0 0,0 1 1 0 0,0 0-1 0 0,1 0 0 0 0,-1 0 0 0 0,1 0 1 0 0,0 0-1 0 0,0 1 0 0 0,0-1 0 0 0,1 1 1 0 0,0-1-1 0 0,0 1 0 0 0,-1 7 0 0 0,-1 8 89 0 0,1 1 0 0 0,1 24 1 0 0,-3 219 346 0 0,4-262-734 0 0,0-4-1158 0 0,-3-13 714 0 0,1 0 1 0 0,1 1-1 0 0,1-1 1 0 0,0 0 0 0 0,3-20-1 0 0,16-79-2286 0 0,-8 60 1618 0 0,3-13 267 0 0,-2 12 1875 0 0,-6 18 4090 0 0,-6 49-4593 0 0,1-1-1 0 0,0 0 0 0 0,0 0 1 0 0,1 0-1 0 0,1 0 1 0 0,6 20-1 0 0,-4-15-339 0 0,0-2 67 0 0,0 0-1 0 0,1 0 1 0 0,0 0 0 0 0,1-1-1 0 0,15 21 1 0 0,-16-26-3 0 0,1 1 1 0 0,-1-1-1 0 0,2-1 0 0 0,-1 1 1 0 0,1-1-1 0 0,0-1 0 0 0,1 1 1 0 0,17 9-1 0 0,-21-14-31 0 0,1 0 0 0 0,-1 1 0 0 0,1-2 0 0 0,0 1 0 0 0,0-1 0 0 0,0 0 0 0 0,0 0 0 0 0,0 0 0 0 0,0-1 0 0 0,0 0 0 0 0,0 0 0 0 0,0-1 0 0 0,9-1 0 0 0,-11 1-45 0 0,0 0 1 0 0,0 0 0 0 0,0-1 0 0 0,0 1 0 0 0,0-1 0 0 0,-1 0-1 0 0,1 0 1 0 0,-1 0 0 0 0,1-1 0 0 0,-1 1 0 0 0,1-1 0 0 0,-1 0-1 0 0,0 0 1 0 0,-1 0 0 0 0,1 0 0 0 0,0 0 0 0 0,-1-1 0 0 0,0 1-1 0 0,4-8 1 0 0,-2 0 23 0 0,0 0 0 0 0,-1-1-1 0 0,-1 0 1 0 0,0 1 0 0 0,0-1-1 0 0,-1 0 1 0 0,-1 0 0 0 0,0 0-1 0 0,-2-19 1 0 0,-3-7 6 0 0,-17-61 1 0 0,19 87-630 0 0,0 1 0 0 0,0-1 0 0 0,-2 1 0 0 0,1 0 0 0 0,-8-12 0 0 0,11 21-984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1 16583 0 0,'0'0'1786'0'0,"-2"1"-1986"0"0,0-1 203 0 0,1 1 1 0 0,-1 0 0 0 0,0 0 0 0 0,0 0-1 0 0,1 0 1 0 0,-1 0 0 0 0,1 0 0 0 0,-1 0 0 0 0,1 0-1 0 0,-1 1 1 0 0,1-1 0 0 0,0 1 0 0 0,0-1 0 0 0,-1 1-1 0 0,1-1 1 0 0,0 1 0 0 0,0 0 0 0 0,1 0 0 0 0,-1-1-1 0 0,0 1 1 0 0,1 0 0 0 0,-1 0 0 0 0,1 0-1 0 0,-1 2 1 0 0,-1 2 22 0 0,-5 25 188 0 0,0 1 1 0 0,2 0-1 0 0,-1 43 1 0 0,-3 20 131 0 0,-12 14-236 0 0,20-107-178 0 0,-1-3-356 0 0,0-1 342 0 0,1 0 0 0 0,-1 1 0 0 0,1-1 0 0 0,-1 0 0 0 0,1 0 0 0 0,-1 0 0 0 0,1 0 0 0 0,0 0 0 0 0,0 0 1 0 0,0 0-1 0 0,0-3 0 0 0,1 5 65 0 0,-5-14-964 0 0,1 1-1 0 0,1-1 1 0 0,1 0-1 0 0,0 0 0 0 0,-1-27 1 0 0,2 24-892 0 0,-1-23-2613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0 237 10015 0 0,'2'2'463'0'0,"38"32"212"0"0,-31-25 191 0 0,1 0 0 0 0,-1-1-1 0 0,2 0 1 0 0,14 9 0 0 0,-23-17-848 0 0,-1 1 1 0 0,1 0-1 0 0,0-1 1 0 0,-1 1-1 0 0,1-1 1 0 0,0 0-1 0 0,-1 1 0 0 0,1-1 1 0 0,0 0-1 0 0,0 0 1 0 0,0 0-1 0 0,-1 0 1 0 0,1-1-1 0 0,0 1 0 0 0,0 0 1 0 0,-1-1-1 0 0,1 1 1 0 0,0-1-1 0 0,-1 0 1 0 0,1 1-1 0 0,0-1 0 0 0,-1 0 1 0 0,1 0-1 0 0,-1 0 1 0 0,0 0-1 0 0,3-2 1 0 0,2-3-36 0 0,-1 0 1 0 0,1 0 0 0 0,-1 0-1 0 0,6-10 1 0 0,-6 8 53 0 0,5-8-26 0 0,-1-1-1 0 0,0 0 1 0 0,-2-1-1 0 0,0 0 0 0 0,-1 0 1 0 0,-1 0-1 0 0,0-1 1 0 0,-2 0-1 0 0,0 0 1 0 0,-1 0-1 0 0,-1-24 1 0 0,-1 29-1 0 0,0 4-32 0 0,0 8-86 0 0,-8 15-98 0 0,-25 49 1386 0 0,-39 107 0 0 0,68-159-1004 0 0,0 0 1 0 0,1 1-1 0 0,0 0 0 0 0,0-1 0 0 0,-1 22 0 0 0,4-30-148 0 0,0 1-1 0 0,0-1 1 0 0,0 1-1 0 0,0 0 1 0 0,0-1-1 0 0,1 1 1 0 0,0 0-1 0 0,-1-1 1 0 0,1 1-1 0 0,0-1 1 0 0,0 0 0 0 0,0 1-1 0 0,1-1 1 0 0,-1 0-1 0 0,1 1 1 0 0,-1-1-1 0 0,1 0 1 0 0,-1 0-1 0 0,1 0 1 0 0,0 0-1 0 0,0-1 1 0 0,0 1 0 0 0,0-1-1 0 0,1 1 1 0 0,-1-1-1 0 0,0 1 1 0 0,1-1-1 0 0,-1 0 1 0 0,0 0-1 0 0,4 0 1 0 0,3 2-56 0 0,0-2 0 0 0,0 1 0 0 0,0-1-1 0 0,1-1 1 0 0,-1 1 0 0 0,0-2 0 0 0,0 1 0 0 0,1-1 0 0 0,14-4 0 0 0,-5 0-1229 0 0,0 0 0 0 0,-1-1 1 0 0,29-14-1 0 0,-27 9-4242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1 209 8639 0 0,'0'-12'188'0'0,"0"7"-84"0"0,0 0 1 0 0,0 1 0 0 0,0-1-1 0 0,1 0 1 0 0,0 0 0 0 0,2-7-1 0 0,1 2 64 0 0,-4 8 620 0 0,2 1-466 0 0,0 1 0 0 0,0 0 0 0 0,-1 0 0 0 0,1 0 0 0 0,0 1 0 0 0,-1-1 0 0 0,1 0 0 0 0,0 1 0 0 0,3 0 0 0 0,0 4-19 0 0,0 1 1 0 0,-1-1-1 0 0,1 1 0 0 0,-1-1 0 0 0,0 2 0 0 0,0-1 1 0 0,-1 0-1 0 0,0 1 0 0 0,5 12 0 0 0,4 8 344 0 0,9 13 152 0 0,42 62 1 0 0,-56-92-722 0 0,1 1 1 0 0,1-1 0 0 0,0-1-1 0 0,0 0 1 0 0,1 0 0 0 0,0-1-1 0 0,0 0 1 0 0,1 0 0 0 0,0-1-1 0 0,18 8 1 0 0,-26-14-63 0 0,0 0 0 0 0,0 0 0 0 0,0 0 0 0 0,0 0 0 0 0,0 0 0 0 0,0 0 0 0 0,1-1 0 0 0,-1 0 0 0 0,0 1 0 0 0,0-1 0 0 0,0 0 0 0 0,1-1 0 0 0,-1 1 0 0 0,0-1 0 0 0,0 1 1 0 0,0-1-1 0 0,5-2 0 0 0,-6 2 4 0 0,1-1 1 0 0,-1 1-1 0 0,0-1 1 0 0,1 0-1 0 0,-1 0 1 0 0,0 0-1 0 0,0 0 1 0 0,-1-1-1 0 0,1 1 1 0 0,0 0-1 0 0,-1-1 1 0 0,1 1-1 0 0,-1-1 1 0 0,0 0-1 0 0,0 1 1 0 0,0-1-1 0 0,0 0 1 0 0,0 0-1 0 0,0-3 1 0 0,1-10 145 0 0,0 1 0 0 0,0-1 0 0 0,-2 0 0 0 0,-2-26 0 0 0,-13-66 394 0 0,1 19-492 0 0,-7-41-1241 0 0,19 118 728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41:29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 16703 0 0,'0'0'1512'0'0,"11"0"-1146"0"0,-4 1-184 0 0,-1 0 1 0 0,0 1 0 0 0,0 0 0 0 0,0 0 0 0 0,0 1 0 0 0,0-1 0 0 0,0 1 0 0 0,0 1-1 0 0,-1-1 1 0 0,0 1 0 0 0,0 0 0 0 0,0 0 0 0 0,0 0 0 0 0,0 1 0 0 0,-1 0 0 0 0,0 0-1 0 0,7 9 1 0 0,5 11 208 0 0,0 0-1 0 0,17 40 1 0 0,-32-64-380 0 0,16 39 123 0 0,-2 0 1 0 0,-1 0-1 0 0,-2 1 0 0 0,-2 1 1 0 0,-2 0-1 0 0,4 65 0 0 0,-9-55-1 0 0,-2 0-1 0 0,-3 0 1 0 0,-3 1 0 0 0,-1-2-1 0 0,-14 52 1 0 0,13-72-448 0 0,-2 0 0 0 0,-1-1 0 0 0,-1 0 0 0 0,-2-1 0 0 0,-17 31 0 0 0,21-47 116 0 0,0 0 0 0 0,0 0-1 0 0,-1-1 1 0 0,0 0 0 0 0,-1-1-1 0 0,-1 0 1 0 0,0-1 0 0 0,0 0-1 0 0,-1-1 1 0 0,0 0 0 0 0,-1-1-1 0 0,-19 9 1 0 0,-24 3-1208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1 305 12207 0 0,'0'0'1106'0'0,"11"-1"-892"0"0,-6 1-122 0 0,-1-1 0 0 0,1 0 0 0 0,-1 1 0 0 0,1-2-1 0 0,-1 1 1 0 0,1 0 0 0 0,-1-1 0 0 0,0 0 0 0 0,0 0 0 0 0,1 0-1 0 0,-1-1 1 0 0,-1 1 0 0 0,1-1 0 0 0,0 0 0 0 0,-1 0-1 0 0,1 0 1 0 0,-1 0 0 0 0,0-1 0 0 0,0 1 0 0 0,0-1 0 0 0,-1 0-1 0 0,3-5 1 0 0,9-17 56 0 0,-1-1 1 0 0,-1 0-1 0 0,-2 0 0 0 0,0-1 0 0 0,-2-1 0 0 0,7-51 1 0 0,-14 78 20 0 0,-6 18-600 0 0,-1 13 456 0 0,1 1-1 0 0,1 0 0 0 0,2-1 0 0 0,2 35 1 0 0,-2 8 205 0 0,3 106 246 0 0,1-67-184 0 0,8 176-5 0 0,-1-233-226 0 0,-6-37-563 0 0,0-1 1 0 0,0 24-1 0 0,-18-51-1661 0 0,-1-2-3037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0 728 12895 0 0,'0'0'1172'0'0,"2"-1"-966"0"0,66-26 1034 0 0,-18 7-573 0 0,103-27 0 0 0,145-8-1051 0 0,-274 51 98 0 0,40-15 0 0 0,-62 19 99 0 0,0-1 0 0 0,0 0 0 0 0,-1 0 0 0 0,1-1 0 0 0,0 1 0 0 0,0 0 0 0 0,-1-1 0 0 0,1 1 0 0 0,-1-1 0 0 0,1 1 0 0 0,-1-1 0 0 0,0 1 0 0 0,1-3 0 0 0,0 2 235 0 0,-1 0 0 0 0,1-1 0 0 0,0 1 1 0 0,-1 1-1 0 0,1-1 0 0 0,0 0 0 0 0,0 0 0 0 0,0 1 1 0 0,0-1-1 0 0,1 1 0 0 0,1-2 0 0 0,34-9 187 0 0,9-4-87 0 0,-44 15-133 0 0,1-1 1 0 0,-1 1-1 0 0,0-1 0 0 0,0 0 0 0 0,0 0 0 0 0,0 0 0 0 0,0-1 1 0 0,0 1-1 0 0,4-5 0 0 0,1-4 31 0 0,-5 8-38 0 0,0 0 0 0 0,-1 0 0 0 0,1-1 0 0 0,-1 1 0 0 0,0-1 0 0 0,0 0 0 0 0,0 1 0 0 0,-1-1 0 0 0,1 0 0 0 0,-1 0-1 0 0,0 0 1 0 0,0 0 0 0 0,1-7 0 0 0,-1 3 7 0 0,-1-1 0 0 0,0 0-1 0 0,0 0 1 0 0,-1 1 0 0 0,-1-12-1 0 0,1 18-17 0 0,1 1 0 0 0,0-1 0 0 0,0 0 0 0 0,0 1 0 0 0,-1-1-1 0 0,1 0 1 0 0,-1 1 0 0 0,0-1 0 0 0,1 1 0 0 0,-1-1 0 0 0,0 1-1 0 0,0 0 1 0 0,0-1 0 0 0,0 1 0 0 0,0 0 0 0 0,0-1 0 0 0,0 1 0 0 0,0 0-1 0 0,-3-2 1 0 0,1 1-22 0 0,1 0-13 0 0,0 2 106 0 0,-1-1-43 0 0,1 0-1 0 0,-1 0 1 0 0,1 1 0 0 0,-1-1 0 0 0,1 1 0 0 0,-1 0 0 0 0,0 0 0 0 0,1 0 0 0 0,-1 0 0 0 0,1 0 0 0 0,-1 1 0 0 0,1-1 0 0 0,-1 1 0 0 0,1-1 0 0 0,-1 1-1 0 0,1 0 1 0 0,-1 0 0 0 0,-3 2 0 0 0,3 0 3 0 0,-1 0 0 0 0,0 0 0 0 0,1 0 0 0 0,-1 0 0 0 0,1 1 0 0 0,0-1 0 0 0,0 1-1 0 0,0 0 1 0 0,-3 7 0 0 0,-1 3 75 0 0,0 1 0 0 0,2 1 0 0 0,-1-1-1 0 0,-5 33 1 0 0,5-18 264 0 0,-2 63-1 0 0,8-77-127 0 0,0-1 1 0 0,1 0-1 0 0,1 0 0 0 0,0 0 1 0 0,1 0-1 0 0,6 16 0 0 0,-8-28-217 0 0,1 0 0 0 0,-1 0 0 0 0,0 0 0 0 0,1 0 0 0 0,0-1-1 0 0,-1 1 1 0 0,1 0 0 0 0,0-1 0 0 0,1 0 0 0 0,-1 1 0 0 0,0-1 0 0 0,1 0 0 0 0,-1 0 0 0 0,1 0-1 0 0,-1-1 1 0 0,1 1 0 0 0,0-1 0 0 0,0 1 0 0 0,0-1 0 0 0,0 0 0 0 0,0 0 0 0 0,0 0-1 0 0,0 0 1 0 0,0-1 0 0 0,0 1 0 0 0,5-1 0 0 0,7 0-137 0 0,0-1 1 0 0,-1 0-1 0 0,1-1 1 0 0,21-6-1 0 0,-14 3 59 0 0,36-7-577 0 0,0-2 1 0 0,-1-3 0 0 0,-1-3 0 0 0,106-52-1 0 0,-69 9-239 0 0,-77 51 936 0 0,-13 11 1 0 0,-1-1-1 0 0,0 0 1 0 0,0 0-1 0 0,0 0 1 0 0,0 0-1 0 0,0 0 1 0 0,0 0-1 0 0,-1 0 0 0 0,1 0 1 0 0,-1-1-1 0 0,1 1 1 0 0,-1-1-1 0 0,2-4 1 0 0,-3 6-26 0 0,0-1 0 0 0,0 0 0 0 0,1 0-1 0 0,-1 0 1 0 0,0 0 0 0 0,-1 0 0 0 0,1 1 0 0 0,0-1 0 0 0,-1 0 0 0 0,1 0 0 0 0,-1 0 0 0 0,1 1 0 0 0,-1-1 0 0 0,0 0 0 0 0,0 0 0 0 0,0 1 0 0 0,0-1-1 0 0,0 1 1 0 0,0-1 0 0 0,-2-2 0 0 0,-5-3 19 0 0,0 0 0 0 0,0 0 0 0 0,-1 1-1 0 0,0 0 1 0 0,0 1 0 0 0,0 0 0 0 0,-1 0-1 0 0,0 1 1 0 0,0 0 0 0 0,0 1 0 0 0,0 0 0 0 0,0 1-1 0 0,-1 0 1 0 0,1 0 0 0 0,-1 1 0 0 0,1 0-1 0 0,-15 2 1 0 0,21 0-39 0 0,-1 0 0 0 0,1 0 0 0 0,0 1 0 0 0,0-1 0 0 0,0 1 0 0 0,0 0 0 0 0,0 0 0 0 0,0 1 0 0 0,0-1 0 0 0,1 1 0 0 0,0 0 0 0 0,-1 0 0 0 0,1 0 0 0 0,0 0 0 0 0,0 0 0 0 0,1 1 0 0 0,-1 0 0 0 0,1-1 0 0 0,-1 1 0 0 0,1 0 0 0 0,0 0 0 0 0,1 0 0 0 0,-2 5 0 0 0,-4 9 19 0 0,2 0 0 0 0,0 0 0 0 0,1 1 0 0 0,-1 18 0 0 0,3-22-6 0 0,0-6-21 0 0,0-1 1 0 0,2 1 0 0 0,-1 0 0 0 0,1 0-1 0 0,0 0 1 0 0,1 0 0 0 0,-1-1 0 0 0,2 1 0 0 0,0 0-1 0 0,0-1 1 0 0,5 13 0 0 0,-5-18 31 0 0,-1-2-44 0 0,1 0 0 0 0,0-1 0 0 0,-1 1 0 0 0,1-1 0 0 0,0 1 0 0 0,-1-1 0 0 0,1 0 0 0 0,0 0 0 0 0,-1 1 0 0 0,1-1 0 0 0,0 0 1 0 0,-1 0-1 0 0,1-1 0 0 0,0 1 0 0 0,0 0 0 0 0,-1-1 0 0 0,1 1 0 0 0,0-1 0 0 0,-1 1 0 0 0,1-1 0 0 0,1-1 0 0 0,1 0-4 0 0,0-1 0 0 0,-1 1 0 0 0,1-1-1 0 0,-1 0 1 0 0,4-5 0 0 0,-5 6 14 0 0,10-12 2 0 0,-1 0-1 0 0,0-1 1 0 0,15-30 0 0 0,24-35 138 0 0,-50 80-147 0 0,0-1 0 0 0,1 1 0 0 0,-1 0 0 0 0,0-1-1 0 0,1 1 1 0 0,-1 0 0 0 0,1-1 0 0 0,-1 1 0 0 0,1 0 0 0 0,-1 0 0 0 0,1 0 0 0 0,-1 0 0 0 0,1-1 0 0 0,-1 1-1 0 0,1 0 1 0 0,-1 0 0 0 0,1 0 0 0 0,-1 0 0 0 0,1 0 0 0 0,-1 0 0 0 0,1 0 0 0 0,-1 0 0 0 0,1 0 0 0 0,-1 0-1 0 0,1 1 1 0 0,-1-1 0 0 0,1 0 0 0 0,-1 0 0 0 0,1 0 0 0 0,-1 1 0 0 0,1-1 0 0 0,-1 0 0 0 0,1 0 0 0 0,0 1 0 0 0,12 11 48 0 0,-6-4 11 0 0,-1 1-1 0 0,-1-1 1 0 0,1 1 0 0 0,-2 0-1 0 0,6 14 1 0 0,-5-12 12 0 0,-1-1 0 0 0,2 0-1 0 0,-1 0 1 0 0,11 13 0 0 0,-13-18-37 0 0,-2-4-26 0 0,-1 1 0 0 0,1-1-1 0 0,0 0 1 0 0,0 1 0 0 0,0-1-1 0 0,1 0 1 0 0,-1 0 0 0 0,0 0-1 0 0,0 0 1 0 0,1 0 0 0 0,-1 0 0 0 0,0 0-1 0 0,1 0 1 0 0,1 0 0 0 0,7 4 0 0 0,-7-4-22 0 0,0 0-1 0 0,0 0 0 0 0,-1 0 1 0 0,1 0-1 0 0,0-1 0 0 0,0 1 1 0 0,0-1-1 0 0,0 0 0 0 0,0 0 1 0 0,0 0-1 0 0,0 0 1 0 0,0 0-1 0 0,0-1 0 0 0,0 1 1 0 0,0-1-1 0 0,0 0 0 0 0,0 0 1 0 0,-1 0-1 0 0,1 0 1 0 0,0-1-1 0 0,4-2 0 0 0,-1-1-55 0 0,1 0 0 0 0,-1-1-1 0 0,0 0 1 0 0,0 0 0 0 0,7-9 0 0 0,-8 8-58 0 0,23-25 131 0 0,-6 7-334 0 0,34-52 0 0 0,-44 58 253 0 0,-2 0 1 0 0,0-1 0 0 0,13-38 0 0 0,-20 46 48 0 0,0 1 0 0 0,-1-1 1 0 0,0 1-1 0 0,0-1 0 0 0,-2 0 0 0 0,1 0 1 0 0,-2 0-1 0 0,-2-23 0 0 0,-4-2 90 0 0,-31-152 854 0 0,38 187 191 0 0,9 30-804 0 0,14 58-66 0 0,15 123-1 0 0,-32-147-254 0 0,-2 0 0 0 0,-7 114 0 0 0,2-160 3 0 0,1-10-25 0 0,-1 1-1 0 0,0 0 1 0 0,0 0-1 0 0,-1 0 1 0 0,0-1-1 0 0,0 1 1 0 0,0-1 0 0 0,-1 1-1 0 0,0-1 1 0 0,-4 6-1 0 0,6-10-29 0 0,0-4-304 0 0,-1 1 365 0 0,1-1 1 0 0,0 0 0 0 0,0 0 0 0 0,0 0 0 0 0,0 0 0 0 0,0 0 0 0 0,0 0 0 0 0,0 0 0 0 0,1-1-1 0 0,-1 1 1 0 0,1 0 0 0 0,-1 0 0 0 0,1-1 0 0 0,0 1 0 0 0,0 0 0 0 0,0 0 0 0 0,0-1 0 0 0,0 1-1 0 0,1 0 1 0 0,-1 0 0 0 0,2-3 0 0 0,-1-2-23 0 0,2-11 84 0 0,0-1 0 0 0,2 1-1 0 0,0 0 1 0 0,10-22 0 0 0,-9 26-54 0 0,-3 9 0 0 0,7-4 11 0 0,-8 7 19 0 0,0 1 1 0 0,0-1-1 0 0,0 1 0 0 0,0-1 1 0 0,1 1-1 0 0,-1 0 1 0 0,0 0-1 0 0,1 0 0 0 0,-1 0 1 0 0,1 0-1 0 0,-1 1 1 0 0,1-1-1 0 0,4 0 0 0 0,0 0-35 0 0,1 0-1 0 0,-1-1 0 0 0,0 0 0 0 0,12-6 0 0 0,54-36-1118 0 0,-71 43 1312 0 0,-1 1-168 0 0,-1 0 0 0 0,1-1 0 0 0,0 1 0 0 0,0 0 0 0 0,-1 0 0 0 0,1 0 0 0 0,0 0 1 0 0,-1 0-1 0 0,1 0 0 0 0,0 0 0 0 0,0 1 0 0 0,-1-1 0 0 0,1 0 0 0 0,0 0 0 0 0,-1 0 0 0 0,1 1 0 0 0,0-1 0 0 0,6 16 4 0 0,-5-4 23 0 0,0 0-1 0 0,-1 0 1 0 0,-1-1-1 0 0,0 1 1 0 0,-1 0 0 0 0,-3 22-1 0 0,2-23 12 0 0,0 1 0 0 0,1-1 0 0 0,0 0 0 0 0,1 1 0 0 0,1-1 0 0 0,0 0 0 0 0,3 15 0 0 0,-3-16 145 0 0,-1-8-173 0 0,0-1 0 0 0,0 1 0 0 0,0-1 0 0 0,0 0 1 0 0,1 1-1 0 0,-1-1 0 0 0,0 1 0 0 0,1-1 0 0 0,-1 0 1 0 0,0 1-1 0 0,1-1 0 0 0,0 0 0 0 0,-1 0 0 0 0,1 1 1 0 0,0-1-1 0 0,0 0 0 0 0,1 1 0 0 0,0-1-31 0 0,-1 0-1 0 0,1-1 1 0 0,0 0-1 0 0,0 1 1 0 0,0-1-1 0 0,0 0 1 0 0,0 0-1 0 0,-1 0 1 0 0,1 0-1 0 0,0 0 1 0 0,0 0-1 0 0,0-1 1 0 0,0 1 0 0 0,0-1-1 0 0,-1 1 1 0 0,1-1-1 0 0,0 0 1 0 0,0 1-1 0 0,-1-1 1 0 0,1 0-1 0 0,0 0 1 0 0,-1 0-1 0 0,1-1 1 0 0,-1 1-1 0 0,1 0 1 0 0,-1 0-1 0 0,0-1 1 0 0,0 1-1 0 0,2-3 1 0 0,-1 2 27 0 0,8-10-160 0 0,0-1 1 0 0,0 0 0 0 0,-1 0 0 0 0,9-20 0 0 0,26-75-407 0 0,-44 107 548 0 0,0-1-1 0 0,1 1 1 0 0,-1 0 0 0 0,1-1-1 0 0,-1 1 1 0 0,1 0-1 0 0,-1-1 1 0 0,1 1 0 0 0,0 0-1 0 0,0-1 1 0 0,0 1 0 0 0,0 0-1 0 0,1-2 1 0 0,2 15 109 0 0,-3-3-198 0 0,2 10 150 0 0,-1 1 0 0 0,0 22 0 0 0,1 13 43 0 0,3 4-382 0 0,-6-57 154 0 0,5-19-8248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90 14047 0 0,'0'0'1276'0'0,"2"0"-1049"0"0,5 4-142 0 0,-5-3 30 0 0,0 0-1 0 0,0 1 1 0 0,0-1 0 0 0,0 1-1 0 0,0-1 1 0 0,-1 1 0 0 0,1 0-1 0 0,-1 0 1 0 0,1 0-1 0 0,-1 0 1 0 0,0 0 0 0 0,1 0-1 0 0,-1 0 1 0 0,1 5-1 0 0,10 31-42 0 0,15 80 775 0 0,-26-116-593 0 0,3 0-174 0 0,3 0-262 0 0,-5-2 186 0 0,0-1 1 0 0,0 1 0 0 0,0-1-1 0 0,0 0 1 0 0,0 0 0 0 0,0 0-1 0 0,0 0 1 0 0,0 0 0 0 0,0 0 0 0 0,0-1-1 0 0,0 1 1 0 0,-1 0 0 0 0,1-1-1 0 0,0 0 1 0 0,-1 1 0 0 0,1-1-1 0 0,-1 0 1 0 0,0 0 0 0 0,0 0-1 0 0,2-3 1 0 0,0-1 7 0 0,22-34 0 0 0,15-22 31 0 0,-35 56-39 0 0,0 0 1 0 0,0 0 0 0 0,0 0 0 0 0,1 1 0 0 0,0 0 0 0 0,0 0 0 0 0,8-4 0 0 0,-8 5-22 0 0,-1 2 0 0 0,1-1 0 0 0,-1 1 1 0 0,1 0-1 0 0,0 0 0 0 0,0 0 1 0 0,0 1-1 0 0,0 0 0 0 0,7-1 1 0 0,7-1-159 0 0,5-1 136 0 0,-19 4-14 0 0,1-1 0 0 0,-1 0 0 0 0,1 0 0 0 0,-1-1 0 0 0,1 0 0 0 0,-1 0 0 0 0,0 0 0 0 0,0-1 0 0 0,0 0 0 0 0,0 0 0 0 0,0 0 0 0 0,6-6 0 0 0,-10 6-75 0 0,3-4 22 0 0,-1-3 84 0 0,-7-1 22 0 0,-8 4 14 0 0,10 7-5 0 0,0-1 5 0 0,-1 1-1 0 0,1-1 1 0 0,-1 1 0 0 0,1 0-1 0 0,-1 0 1 0 0,1 0-1 0 0,-1-1 1 0 0,1 1 0 0 0,-1 0-1 0 0,1 1 1 0 0,-1-1 0 0 0,1 0-1 0 0,-1 0 1 0 0,1 1-1 0 0,-1-1 1 0 0,1 1 0 0 0,0-1-1 0 0,-1 1 1 0 0,1 0-1 0 0,0-1 1 0 0,-1 1 0 0 0,1 0-1 0 0,0 0 1 0 0,0 0 0 0 0,-1 0-1 0 0,1 0 1 0 0,0 0-1 0 0,0 0 1 0 0,0 0 0 0 0,1 1-1 0 0,-3 1 1 0 0,-3 7 32 0 0,0-1 1 0 0,1 1 0 0 0,0 0-1 0 0,0 1 1 0 0,1-1-1 0 0,0 1 1 0 0,1 0-1 0 0,0 0 1 0 0,-1 17 0 0 0,1-6 89 0 0,1 0 1 0 0,1 0 0 0 0,4 44 0 0 0,-1-54-121 0 0,-2-11-29 0 0,0 0-1 0 0,0 0 1 0 0,0 0-1 0 0,1 0 1 0 0,-1 0-1 0 0,0 0 1 0 0,0 0-1 0 0,1 0 1 0 0,-1 0-1 0 0,0 0 1 0 0,1 0-1 0 0,-1 0 1 0 0,1 0-1 0 0,-1 0 1 0 0,1 0-1 0 0,0 0 1 0 0,-1-1-1 0 0,1 1 1 0 0,0 0-1 0 0,0 0 1 0 0,-1-1-1 0 0,1 1 1 0 0,0 0-1 0 0,1 0 1 0 0,1 0-74 0 0,-2 0 17 0 0,0-1 0 0 0,0 0 0 0 0,0 0 0 0 0,-1 0 0 0 0,1 0 0 0 0,0 1-1 0 0,0-1 1 0 0,0 0 0 0 0,0-1 0 0 0,0 1 0 0 0,0 0 0 0 0,0 0 0 0 0,0 0 0 0 0,0 0 0 0 0,0-1-1 0 0,0 1 1 0 0,-1 0 0 0 0,1-1 0 0 0,0 1 0 0 0,1-1 0 0 0,16-10-1945 0 0,-17 11 1849 0 0,13-11-5269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 15895 0 0,'0'0'1967'0'0,"2"11"-2255"0"0,25 150 273 0 0,-25-173 108 0 0,0-1 0 0 0,0 1 0 0 0,1-1-1 0 0,1 1 1 0 0,5-12 0 0 0,-2 4-89 0 0,1 0-1 0 0,1 1 0 0 0,17-28 1 0 0,-25 45-2 0 0,1 0 0 0 0,-1 0-1 0 0,1 0 1 0 0,-1 0 0 0 0,1 0 0 0 0,0 1 0 0 0,0-1 0 0 0,0 0-1 0 0,0 1 1 0 0,0-1 0 0 0,0 1 0 0 0,0 0 0 0 0,1 0-1 0 0,-1 0 1 0 0,0 0 0 0 0,1 0 0 0 0,-1 0 0 0 0,0 1 0 0 0,1-1-1 0 0,-1 1 1 0 0,1 0 0 0 0,-1-1 0 0 0,1 1 0 0 0,-1 0 0 0 0,1 0-1 0 0,-1 1 1 0 0,1-1 0 0 0,-1 1 0 0 0,1-1 0 0 0,2 2 0 0 0,0 0-5 0 0,0 0 1 0 0,-1 1-1 0 0,1 0 0 0 0,-1 0 1 0 0,0 0-1 0 0,0 0 1 0 0,0 0-1 0 0,0 1 1 0 0,-1 0-1 0 0,1 0 1 0 0,-1 0-1 0 0,0 0 1 0 0,4 8-1 0 0,1 1-10 0 0,-5-9 6 0 0,-1 0-1 0 0,1 1 1 0 0,-1-1-1 0 0,0 1 1 0 0,0 0-1 0 0,0 0 1 0 0,-1 0-1 0 0,0 0 1 0 0,1 7-1 0 0,0-1-2 0 0,-2-11 11 0 0,0 0 1 0 0,0 1 0 0 0,0-1 0 0 0,0 1 0 0 0,1-1 0 0 0,-1 1 0 0 0,0-1 0 0 0,0 1 0 0 0,0-1 0 0 0,0 0 0 0 0,0 1 0 0 0,0-1 0 0 0,0 1-1 0 0,0-1 1 0 0,-1 1 0 0 0,1-1 0 0 0,0 1 0 0 0,0-1 0 0 0,0 0 0 0 0,0 1 0 0 0,-1-1 0 0 0,1 1 0 0 0,0-1 0 0 0,0 0 0 0 0,-1 1-1 0 0,-7-7 65 0 0,-6-18 213 0 0,13 20-243 0 0,1 0-1 0 0,0 0 0 0 0,0-1 1 0 0,0 1-1 0 0,0 0 0 0 0,1-1 1 0 0,0 1-1 0 0,0 0 0 0 0,0 0 1 0 0,0 0-1 0 0,1 0 0 0 0,0 0 1 0 0,-1 0-1 0 0,1 0 0 0 0,1 0 1 0 0,-1 1-1 0 0,0-1 0 0 0,1 1 1 0 0,4-5-1 0 0,4-4-32 0 0,0 1 1 0 0,1 1-1 0 0,25-19 0 0 0,-33 27 12 0 0,0-1-1 0 0,0 1 0 0 0,0 0 1 0 0,0 0-1 0 0,1 0 1 0 0,-1 0-1 0 0,1 1 1 0 0,-1 0-1 0 0,1 0 0 0 0,-1 0 1 0 0,10 0-1 0 0,-11 1-28 0 0,-1 0-1 0 0,0 0 0 0 0,1 1 1 0 0,-1-1-1 0 0,0 1 0 0 0,1-1 1 0 0,-1 1-1 0 0,0 0 0 0 0,0 0 1 0 0,0 0-1 0 0,0 0 0 0 0,0 0 1 0 0,0 1-1 0 0,0-1 0 0 0,0 0 1 0 0,0 1-1 0 0,-1 0 0 0 0,1-1 1 0 0,0 1-1 0 0,-1 0 0 0 0,0 0 1 0 0,1 0-1 0 0,-1 0 1 0 0,0 0-1 0 0,2 4 0 0 0,1 6-130 0 0,0 1-1 0 0,5 25 1 0 0,-8-28-214 0 0,1 1 0 0 0,1-1 0 0 0,0 0 1 0 0,0-1-1 0 0,8 16 0 0 0,-10-24 202 0 0,0 1 0 0 0,1-1 0 0 0,0 0-1 0 0,-1 0 1 0 0,1 0 0 0 0,0 0 0 0 0,-1 0 0 0 0,1-1 0 0 0,0 1 0 0 0,0 0 0 0 0,0-1 0 0 0,0 1 0 0 0,0-1-1 0 0,0 0 1 0 0,0 1 0 0 0,0-1 0 0 0,0 0 0 0 0,0 0 0 0 0,0-1 0 0 0,-1 1 0 0 0,1 0 0 0 0,0-1-1 0 0,2 0 1 0 0,9-2-611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283 95 12439 0 0,'0'0'1126'0'0,"2"-1"-929"0"0,5-2-154 0 0,-7 3-35 0 0,1-1 0 0 0,-1 1 0 0 0,0 0 0 0 0,1-1 1 0 0,-1 1-1 0 0,0 0 0 0 0,1-1 0 0 0,-1 1 0 0 0,0-1 0 0 0,1 1 1 0 0,-1-1-1 0 0,0 1 0 0 0,0-1 0 0 0,0 1 0 0 0,1-1 1 0 0,-1 1-1 0 0,0-1 0 0 0,0 1 0 0 0,0-1 0 0 0,0 1 0 0 0,0-1 1 0 0,0 1-1 0 0,0-1 0 0 0,0 0 0 0 0,0 1 0 0 0,0-1 1 0 0,-1 1-1 0 0,1-1 0 0 0,0 1 0 0 0,0-1 0 0 0,0 1 0 0 0,-1-1 1 0 0,1 1-1 0 0,0-1 0 0 0,0 1 0 0 0,-1 0 0 0 0,1-1 1 0 0,0 1-1 0 0,-1-1 0 0 0,0 0 0 0 0,-13-15-383 0 0,11 13 379 0 0,0 1 1 0 0,-1-1-1 0 0,1 1 1 0 0,-1 0-1 0 0,1 1 1 0 0,-1-1-1 0 0,0 0 1 0 0,0 1-1 0 0,0 0 1 0 0,0 0-1 0 0,0 0 1 0 0,0 0-1 0 0,0 1 1 0 0,0 0-1 0 0,0-1 1 0 0,-4 2-1 0 0,1 0 33 0 0,1 0 0 0 0,-1 0 0 0 0,1 1 0 0 0,0 0 0 0 0,0 0 1 0 0,0 1-1 0 0,0 0 0 0 0,0 0 0 0 0,-7 5 0 0 0,1 1 30 0 0,0 0 0 0 0,1 1 0 0 0,0 0 0 0 0,0 1 0 0 0,1 0 0 0 0,1 1 0 0 0,0 0 0 0 0,-8 15 0 0 0,11-17-36 0 0,0 1-1 0 0,1 0 1 0 0,1 0-1 0 0,0 0 1 0 0,0 1-1 0 0,2-1 1 0 0,-1 1-1 0 0,-1 23 1 0 0,4-34-8 0 0,0 0-1 0 0,-1 0 1 0 0,1 1-1 0 0,0-1 1 0 0,0 0 0 0 0,0 0-1 0 0,1 0 1 0 0,-1 0 0 0 0,0 0-1 0 0,0 1 1 0 0,1-1 0 0 0,-1 0-1 0 0,0 0 1 0 0,1 0-1 0 0,-1 0 1 0 0,1 0 0 0 0,0 0-1 0 0,-1 0 1 0 0,1 0 0 0 0,0 0-1 0 0,-1-1 1 0 0,1 1-1 0 0,0 0 1 0 0,0 0 0 0 0,0-1-1 0 0,1 2 1 0 0,0-2 3 0 0,0 1 1 0 0,-1-1-1 0 0,1 0 0 0 0,0 0 0 0 0,-1 0 1 0 0,1 0-1 0 0,0 0 0 0 0,0-1 0 0 0,-1 1 1 0 0,1 0-1 0 0,0-1 0 0 0,-1 1 1 0 0,1-1-1 0 0,-1 0 0 0 0,3-1 0 0 0,6-4 63 0 0,0 0 0 0 0,-1 0 0 0 0,17-16 0 0 0,18-24-182 0 0,-30 30 34 0 0,0 1 1 0 0,2 0 0 0 0,24-19 0 0 0,-39 33 55 0 0,0 1 0 0 0,-1-1 0 0 0,1 1 0 0 0,0-1 0 0 0,0 1 0 0 0,0-1 0 0 0,0 1 0 0 0,-1-1-1 0 0,1 1 1 0 0,0 0 0 0 0,0-1 0 0 0,0 1 0 0 0,0 0 0 0 0,0 0 0 0 0,0 0 0 0 0,0 0 0 0 0,0-1 0 0 0,0 2 0 0 0,0-1-1 0 0,0 0 1 0 0,-1 0 0 0 0,1 0 0 0 0,0 0 0 0 0,0 0 0 0 0,0 1 0 0 0,0-1 0 0 0,0 0 0 0 0,0 1 0 0 0,0-1-1 0 0,-1 1 1 0 0,1-1 0 0 0,0 1 0 0 0,0-1 0 0 0,0 1 0 0 0,-1 0 0 0 0,1-1 0 0 0,0 1 0 0 0,-1 0 0 0 0,1 0 0 0 0,-1-1-1 0 0,1 1 1 0 0,0 2 0 0 0,0-2 0 0 0,4 8 37 0 0,-1 0 0 0 0,0 0 0 0 0,0 0 0 0 0,-1 0 0 0 0,0 1 0 0 0,3 15 0 0 0,-2-8 8 0 0,-4-14 22 0 0,1-2 0 0 0,3 8-10 0 0,0-2-58 0 0,-3-6-79 0 0,0-1 37 0 0,0 0 0 0 0,1 1 1 0 0,-1-1-1 0 0,0-1 0 0 0,1 1 1 0 0,-1 0-1 0 0,0 0 0 0 0,1 0 0 0 0,-1-1 1 0 0,0 1-1 0 0,1-1 0 0 0,-1 1 1 0 0,2-2-1 0 0,5-4-220 0 0,-1-2 0 0 0,0 1 1 0 0,0-1-1 0 0,0 0 0 0 0,-1 0 0 0 0,-1-1 0 0 0,1 1 1 0 0,6-16-1 0 0,7-9-762 0 0,-2 6 566 0 0,-3 4 882 0 0,22-28-1 0 0,-35 49 345 0 0,0 2-659 0 0,-1 0 0 0 0,0-1 0 0 0,1 1-1 0 0,-1-1 1 0 0,1 1 0 0 0,-1 0-1 0 0,1-1 1 0 0,-1 1 0 0 0,1 0 0 0 0,-1-1-1 0 0,1 1 1 0 0,-1 0 0 0 0,1 0 0 0 0,-1-1-1 0 0,1 1 1 0 0,-1 0 0 0 0,2 0 0 0 0,0 2-56 0 0,1-1 0 0 0,-1 1 1 0 0,0 0-1 0 0,0 0 1 0 0,0 0-1 0 0,0 0 1 0 0,0 0-1 0 0,0 1 0 0 0,-1-1 1 0 0,1 0-1 0 0,-1 1 1 0 0,1 0-1 0 0,-1-1 1 0 0,0 1-1 0 0,0 0 0 0 0,0-1 1 0 0,1 7-1 0 0,2 9 370 0 0,2 31-1 0 0,-4-28 108 0 0,43 372-4 0 0,-43-365-334 0 0,-4-23-197 0 0,-3-16-56 0 0,-3-15 37 0 0,1-1 1 0 0,2 0 0 0 0,-3-33 0 0 0,2-84-23 0 0,5 116 81 0 0,1-6-25 0 0,5-47 1 0 0,-3 66-8 0 0,0 1 1 0 0,1 0 0 0 0,1 0-1 0 0,0 1 1 0 0,12-26-1 0 0,-14 35 2 0 0,1-1-1 0 0,0 1 1 0 0,1 0 0 0 0,-1 0-1 0 0,0 1 1 0 0,1-1-1 0 0,0 1 1 0 0,0 0-1 0 0,0 0 1 0 0,0 0 0 0 0,1 0-1 0 0,-1 1 1 0 0,1-1-1 0 0,-1 1 1 0 0,1 1-1 0 0,0-1 1 0 0,0 0 0 0 0,0 1-1 0 0,0 0 1 0 0,6 0-1 0 0,-4 0 1 0 0,-1 1 0 0 0,0-1-1 0 0,1 2 1 0 0,-1-1 0 0 0,1 1 0 0 0,-1-1-1 0 0,0 2 1 0 0,0-1 0 0 0,0 1 0 0 0,0 0-1 0 0,0 0 1 0 0,0 1 0 0 0,0-1 0 0 0,0 1-1 0 0,9 8 1 0 0,-12-9-11 0 0,-1 0-1 0 0,0 0 0 0 0,0 1 0 0 0,0-1 1 0 0,-1 1-1 0 0,1-1 0 0 0,-1 1 1 0 0,1 0-1 0 0,-1-1 0 0 0,0 1 0 0 0,0 0 1 0 0,0 0-1 0 0,0 0 0 0 0,0 0 1 0 0,-1 0-1 0 0,0 0 0 0 0,1 0 0 0 0,-1 0 1 0 0,0 0-1 0 0,0 0 0 0 0,-1 0 1 0 0,1 0-1 0 0,-1 0 0 0 0,1 0 0 0 0,-1 0 1 0 0,0 0-1 0 0,-2 5 0 0 0,1-3-9 0 0,-1 0 0 0 0,1 1 0 0 0,-1-1 0 0 0,0 0 0 0 0,0-1 0 0 0,-1 1 0 0 0,1-1 0 0 0,-1 1 0 0 0,0-1 0 0 0,0 0 0 0 0,-1 0 0 0 0,1-1 0 0 0,-1 1 0 0 0,-5 2 0 0 0,5-4-140 0 0,0 0-1 0 0,0 0 1 0 0,0 0-1 0 0,0-1 0 0 0,0 1 1 0 0,-1-1-1 0 0,1-1 1 0 0,0 1-1 0 0,-1-1 1 0 0,1 0-1 0 0,-1 0 1 0 0,1 0-1 0 0,0-1 1 0 0,-1 0-1 0 0,1 0 0 0 0,0-1 1 0 0,0 1-1 0 0,0-1 1 0 0,0 0-1 0 0,0 0 1 0 0,0-1-1 0 0,0 1 1 0 0,1-1-1 0 0,-1 0 0 0 0,1 0 1 0 0,0-1-1 0 0,0 0 1 0 0,-5-4-1 0 0,1-2-639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60 11975 0 0,'0'0'547'0'0,"2"-1"-11"0"0,1-1-436 0 0,17-5-67 0 0,-20 7-41 0 0,0 0 0 0 0,1 0 0 0 0,-1 0 0 0 0,0 0 0 0 0,0 0 0 0 0,0 0 0 0 0,1 0 0 0 0,-1 0 0 0 0,0 0 0 0 0,0-1 0 0 0,0 1 0 0 0,0 0 0 0 0,1 0 0 0 0,-1 0 0 0 0,0 0 0 0 0,0 0-1 0 0,0-1 1 0 0,0 1 0 0 0,0 0 0 0 0,0 0 0 0 0,0 0 0 0 0,1 0 0 0 0,-1-1 0 0 0,0 1 0 0 0,0 0 0 0 0,0 0 0 0 0,0 0 0 0 0,0-1 0 0 0,0 1 0 0 0,0 0 0 0 0,0 0 0 0 0,0 0 0 0 0,0-1 0 0 0,0 1 0 0 0,0 0 0 0 0,0 0-1 0 0,0 0 1 0 0,0-1 0 0 0,0 1 0 0 0,0 0 0 0 0,-1 0 0 0 0,1 0 0 0 0,0-1 0 0 0,0 1 0 0 0,-3-13-279 0 0,3 11 338 0 0,-2-1 237 0 0,0 2-98 0 0,2 1-172 0 0,-7-4 182 0 0,0 1 0 0 0,0 0 0 0 0,0 0 0 0 0,0 1-1 0 0,0 0 1 0 0,0 0 0 0 0,-1 0 0 0 0,1 1 0 0 0,0 0 0 0 0,-1 1 0 0 0,1 0 0 0 0,-1 0-1 0 0,-9 2 1 0 0,4 1-146 0 0,3 3-21 0 0,9-3-8 0 0,1-1 1 0 0,-1 0-1 0 0,0 0 0 0 0,0 0 0 0 0,1 0 1 0 0,-1 1-1 0 0,1-1 0 0 0,0 0 1 0 0,0 1-1 0 0,0-1 0 0 0,0 0 1 0 0,0 0-1 0 0,0 1 0 0 0,0-1 0 0 0,1 0 1 0 0,0 0-1 0 0,1 5 0 0 0,18 40 313 0 0,-12-29-246 0 0,34 63 197 0 0,-26-54-300 0 0,-2 1 0 0 0,17 46 0 0 0,-31-72 511 0 0,-9 5-348 0 0,6-5-143 0 0,0-1 0 0 0,0 1 1 0 0,0-1-1 0 0,0 0 0 0 0,0 0 0 0 0,0 0 0 0 0,-1 0 0 0 0,1-1 0 0 0,0 1 1 0 0,0-1-1 0 0,-1 0 0 0 0,1 0 0 0 0,0 0 0 0 0,-6-1 0 0 0,-1-1-8 0 0,0 0-1 0 0,0 0 0 0 0,-15-6 1 0 0,-143-66-2230 0 0,132 59-3465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35 325 7255 0 0,'0'0'956'0'0,"-7"-12"192"0"0,6 10-959 0 0,0 1 0 0 0,1 0 0 0 0,-1 0 0 0 0,1 0-1 0 0,0 0 1 0 0,-1-1 0 0 0,1 1 0 0 0,0 0-1 0 0,0 0 1 0 0,0-1 0 0 0,-1 1 0 0 0,1 0 0 0 0,1 0-1 0 0,-1-1 1 0 0,0 1 0 0 0,1-2 0 0 0,0 1 10 0 0,0 1 1 0 0,0 0-1 0 0,1 0 1 0 0,-1 0 0 0 0,1 0-1 0 0,-1 0 1 0 0,1 0-1 0 0,-1 0 1 0 0,1 0-1 0 0,2-1 1 0 0,3-1-621 0 0,10-5 522 0 0,0-1-1 0 0,0-1 1 0 0,-1-1 0 0 0,-1 0-1 0 0,0-1 1 0 0,21-20-1 0 0,37-52-372 0 0,-63 71 208 0 0,0-1 0 0 0,-2 0 0 0 0,0 0 0 0 0,11-26 0 0 0,-18 38-32 0 0,0 5-198 0 0,-1 0 288 0 0,1 0 0 0 0,-1-1 0 0 0,1 1 0 0 0,-1 0 0 0 0,0 0 0 0 0,0 0 0 0 0,0 0 1 0 0,-1 5-1 0 0,0 0 47 0 0,-1 117 199 0 0,3 102 282 0 0,4-161-408 0 0,-1-27 59 0 0,-2 0 1 0 0,-1-1 0 0 0,-6 53-1 0 0,4-81-135 0 0,-1 1 0 0 0,-1 0 0 0 0,0 0 0 0 0,0-1 0 0 0,-1 1 0 0 0,0-1 0 0 0,-1 0 0 0 0,-8 14 0 0 0,11-21-51 0 0,0-1 1 0 0,0 0-1 0 0,0 1 1 0 0,-1-1 0 0 0,1 0-1 0 0,0 0 1 0 0,-1-1 0 0 0,0 1-1 0 0,1 0 1 0 0,-1-1-1 0 0,0 1 1 0 0,0-1 0 0 0,1 0-1 0 0,-1 0 1 0 0,0 0-1 0 0,-6 0 1 0 0,0 1-47 0 0,-18 4-698 0 0,0-2 1 0 0,0-1-1 0 0,-1-1 0 0 0,-39-2 0 0 0,31 0-2747 0 0,25 0-120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99 8063 0 0,'0'0'616'0'0,"2"0"-429"0"0,5-2-134 0 0,-5 1 22 0 0,19-11 384 0 0,-20 11-365 0 0,0 1 1 0 0,-1-1 0 0 0,1 0 0 0 0,0 1 0 0 0,0-1 0 0 0,-1 0-1 0 0,1 1 1 0 0,0-1 0 0 0,0 1 0 0 0,0 0 0 0 0,-1-1-1 0 0,1 1 1 0 0,0-1 0 0 0,0 1 0 0 0,0 0 0 0 0,0 0-1 0 0,0 0 1 0 0,0 0 0 0 0,0-1 0 0 0,0 1 0 0 0,0 0-1 0 0,0 1 1 0 0,0-1 0 0 0,0 0 0 0 0,0 0 0 0 0,0 0-1 0 0,0 0 1 0 0,-1 1 0 0 0,1-1 0 0 0,0 0 0 0 0,2 2 0 0 0,-1-1-35 0 0,0 1 1 0 0,0 0 0 0 0,-1 0-1 0 0,1-1 1 0 0,0 1 0 0 0,-1 0 0 0 0,1 1-1 0 0,-1-1 1 0 0,0 0 0 0 0,0 0 0 0 0,2 5-1 0 0,5 13 135 0 0,-1-1 0 0 0,-1 1 0 0 0,-1 1 0 0 0,-1-1 0 0 0,-1 1 0 0 0,0 0 0 0 0,-1 28 0 0 0,-6-26 679 0 0,0-21 255 0 0,-2-12-788 0 0,5 5-314 0 0,0-1 0 0 0,0 1 0 0 0,1 0 1 0 0,-1 0-1 0 0,1 0 0 0 0,0-1 0 0 0,0 1 0 0 0,1 0 0 0 0,-1-1 0 0 0,1 1 0 0 0,1 0 0 0 0,-1 0 0 0 0,4-9 0 0 0,3-5-73 0 0,0 0 0 0 0,14-20-1 0 0,-8 15-125 0 0,26-33 1 0 0,-34 49 118 0 0,2 0 0 0 0,-1 0 0 0 0,1 0-1 0 0,0 1 1 0 0,0 1 0 0 0,1 0 0 0 0,10-6 0 0 0,-17 10 34 0 0,0 1-1 0 0,1 0 1 0 0,-1 0-1 0 0,0 0 1 0 0,0 0-1 0 0,1 1 1 0 0,-1-1-1 0 0,1 0 1 0 0,-1 1-1 0 0,1 0 1 0 0,-1 0-1 0 0,1-1 1 0 0,-1 2-1 0 0,1-1 1 0 0,-1 0-1 0 0,1 0 1 0 0,-1 1-1 0 0,1-1 0 0 0,-1 1 1 0 0,4 1-1 0 0,-2 0 18 0 0,-1 1 0 0 0,0-1-1 0 0,0 0 1 0 0,0 1 0 0 0,0-1-1 0 0,-1 1 1 0 0,1 0 0 0 0,-1 0-1 0 0,1 0 1 0 0,-1 0 0 0 0,0 1-1 0 0,2 3 1 0 0,2 7 11 0 0,-1 0 1 0 0,0 0-1 0 0,-1 0 1 0 0,0 0-1 0 0,2 26 0 0 0,-2 7 131 0 0,-6 82 0 0 0,-6-83-6232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7599 0 0,'0'0'348'0'0,"0"2"-6"0"0,6 39-202 0 0,-4-27-139 0 0,0 0 0 0 0,1 0 1 0 0,7 21-1 0 0,-10-33 52 0 0,0-2-17 0 0,0 0 0 0 0,1 1 0 0 0,-1-1 0 0 0,0 0-1 0 0,0 0 1 0 0,0 1 0 0 0,0-1 0 0 0,0 0 0 0 0,0 1-1 0 0,1-1 1 0 0,-1 0 0 0 0,0 0 0 0 0,0 1 0 0 0,1-1-1 0 0,-1 0 1 0 0,0 0 0 0 0,0 1 0 0 0,1-1 0 0 0,-1 0-1 0 0,0 0 1 0 0,0 0 0 0 0,1 0 0 0 0,-1 1 0 0 0,0-1-1 0 0,1 0 1 0 0,-1 0 0 0 0,0 0 0 0 0,1 0 0 0 0,-1 0-1 0 0,0 0 1 0 0,1 0 0 0 0,-1 0 0 0 0,0 0 0 0 0,1 0-1 0 0,-1 0 1 0 0,0 0 0 0 0,1 0 0 0 0,-1 0 0 0 0,0 0-1 0 0,0 0 1 0 0,1-1 0 0 0,-1 1 0 0 0,0 0 0 0 0,1 0-1 0 0,-1 0 1 0 0,0 0 0 0 0,0-1 0 0 0,1 1 0 0 0,14-8 1496 0 0,-12 5-1438 0 0,0-1 1 0 0,0 1-1 0 0,0-1 1 0 0,0 0-1 0 0,0 0 1 0 0,-1 0-1 0 0,0-1 0 0 0,0 1 1 0 0,0-1-1 0 0,-1 1 1 0 0,1-1-1 0 0,-1 1 1 0 0,0-1-1 0 0,0-5 0 0 0,2-4-109 0 0,1 1 0 0 0,7-19 0 0 0,-4 12-187 0 0,-6 18 138 0 0,-4 4-790 0 0,0 1 665 0 0,0 0 0 0 0,1-1 0 0 0,-1 1 0 0 0,1 0 0 0 0,-1 0 0 0 0,-1 5 0 0 0,3-7 70 0 0,0 1-265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62 222 14511 0 0,'0'0'1456'0'0,"-2"51"-1570"0"0,1-21-720 0 0,-5 29 0 0 0,-2 15-360 0 0,-7 126 1289 0 0,14-189-54 0 0,0-1 18 0 0,0 0 19 0 0,0 0 0 0 0,-1 0 0 0 0,0 0 0 0 0,-1 0 0 0 0,0 0 0 0 0,0-1 0 0 0,-9 17 0 0 0,11-25 186 0 0,4-45 24 0 0,1 0 0 0 0,3 0-1 0 0,13-48 1 0 0,8-56-458 0 0,-21 96 137 0 0,29-182-126 0 0,-35 224 119 0 0,2 1 0 0 0,-1 0 0 0 0,1 0 0 0 0,0-1 0 0 0,1 2 0 0 0,0-1 0 0 0,9-13 0 0 0,-12 21 29 0 0,0 0 0 0 0,0 0 0 0 0,0 0 0 0 0,1 1 0 0 0,-1-1-1 0 0,0 1 1 0 0,0-1 0 0 0,1 1 0 0 0,-1-1 0 0 0,0 1 0 0 0,1 0 0 0 0,-1-1-1 0 0,1 1 1 0 0,-1 0 0 0 0,0 0 0 0 0,1 0 0 0 0,2 0 0 0 0,17 4 30 0 0,-15-2-10 0 0,0 1-1 0 0,-1 0 1 0 0,0 0-1 0 0,1 0 1 0 0,-1 1-1 0 0,-1-1 1 0 0,1 1-1 0 0,0 1 1 0 0,-1-1 0 0 0,0 1-1 0 0,0-1 1 0 0,0 1-1 0 0,-1 0 1 0 0,0 1-1 0 0,0-1 1 0 0,0 0-1 0 0,0 1 1 0 0,2 9 0 0 0,-1-4 7 0 0,0 1 0 0 0,-1-1 1 0 0,-1 1-1 0 0,0 0 0 0 0,0 0 0 0 0,-1 0 1 0 0,-1 0-1 0 0,-1 19 0 0 0,-1-19-58 0 0,-1 0 1 0 0,0 0-1 0 0,0 0 0 0 0,-1-1 0 0 0,-1 1 0 0 0,0-1 0 0 0,-11 19 1 0 0,11-22 7 0 0,-1 0-1 0 0,0 0 1 0 0,0-1 0 0 0,0 0 0 0 0,-1 0 0 0 0,0 0 0 0 0,-1-1 0 0 0,1 0 0 0 0,-1 0 0 0 0,-11 5 0 0 0,13-8-67 0 0,0-1 1 0 0,0 0-1 0 0,0-1 1 0 0,0 1-1 0 0,0-1 0 0 0,0 0 1 0 0,-1 0-1 0 0,1-1 1 0 0,0 0-1 0 0,-9-1 0 0 0,13 1 15 0 0,1-1 0 0 0,-1 0 0 0 0,0 1-1 0 0,1-1 1 0 0,-1 0 0 0 0,0 0 0 0 0,1 0 0 0 0,-1 0-1 0 0,1 0 1 0 0,-1-1 0 0 0,1 1 0 0 0,0 0-1 0 0,-1-1 1 0 0,1 1 0 0 0,0-1 0 0 0,0 1 0 0 0,-1-3-1 0 0,-7-10-361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83 7943 0 0,'1'-5'352'0'0,"1"-1"72"0"0,1-2-336 0 0,0-1-88 0 0,0-1 0 0 0,0 3 0 0 0,-1-3-928 0 0,-2 1-208 0 0,1 0-40 0 0,-1-1-8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9095 0 0,'0'0'4016'0'0,"-8"22"-3048"0"0,21 56-150 0 0,-3-25-388 0 0,-5-19-328 0 0,1 0 0 0 0,1 0 0 0 0,2-1 0 0 0,16 39 0 0 0,-12-54-92 0 0,-12-17-10 0 0,-1-1 0 0 0,1 0 0 0 0,-1 1 0 0 0,1-1 0 0 0,0 0 0 0 0,-1 0 0 0 0,1 1 0 0 0,-1-1 0 0 0,1 0 0 0 0,0 0 0 0 0,-1 0 0 0 0,1 0 0 0 0,0 0 0 0 0,-1 0 0 0 0,1 0 0 0 0,-1 0 0 0 0,1 0 0 0 0,0 0 0 0 0,-1 0 0 0 0,1 0 0 0 0,0 0 0 0 0,-1 0 0 0 0,1-1 0 0 0,-1 1 0 0 0,1 0 0 0 0,0-1 0 0 0,-1 1 0 0 0,1 0 0 0 0,-1-1 0 0 0,1 1 0 0 0,-1 0 0 0 0,1-1 0 0 0,-1 1 0 0 0,1-1 0 0 0,-1 1 0 0 0,0-1 0 0 0,1 1 0 0 0,-1-1 0 0 0,0 1 0 0 0,1-1 0 0 0,-1-1 0 0 0,1 1 0 0 0,6-8-47 0 0,-1 0-1 0 0,0 0 0 0 0,-1 0 1 0 0,0-1-1 0 0,0 0 0 0 0,2-11 0 0 0,19-69-488 0 0,-15 49 214 0 0,24-109 553 0 0,-34 149 282 0 0,-1 4-443 0 0,8 89 719 0 0,-7-60-474 0 0,2-1-1 0 0,8 38 1 0 0,-11-66-293 0 0,1 0 1 0 0,-1-1-1 0 0,1 1 1 0 0,0 0 0 0 0,0-1-1 0 0,1 1 1 0 0,-1 0-1 0 0,0-1 1 0 0,1 0-1 0 0,0 1 1 0 0,-1-1-1 0 0,1 0 1 0 0,0 0-1 0 0,0 0 1 0 0,0 0-1 0 0,1 0 1 0 0,3 2-1 0 0,-4-3-15 0 0,0 0-1 0 0,0-1 0 0 0,0 1 1 0 0,0-1-1 0 0,0 1 0 0 0,1-1 1 0 0,-1 0-1 0 0,0 0 0 0 0,0 0 1 0 0,1 0-1 0 0,-1 0 0 0 0,0-1 0 0 0,0 1 1 0 0,0-1-1 0 0,0 1 0 0 0,1-1 1 0 0,-1 0-1 0 0,0 0 0 0 0,0 0 1 0 0,0 0-1 0 0,0 0 0 0 0,2-2 1 0 0,19-15-570 0 0,-2 0 1 0 0,0-1 0 0 0,-1-1 0 0 0,-1-1 0 0 0,-1-1 0 0 0,16-24 0 0 0,-2-5-2562 0 0,-16 23 1525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9215 0 0,'0'0'831'0'0,"-6"10"-95"0"0,2-3-317 0 0,1 1 0 0 0,0 0-1 0 0,1-1 1 0 0,0 1 0 0 0,0 0 0 0 0,1 0-1 0 0,0 0 1 0 0,0 17 0 0 0,9 68 1286 0 0,-5-68-1331 0 0,23 164 877 0 0,5 57-1105 0 0,-26-145-1812 0 0,-5-100 451 0 0</inkml:trace>
  <inkml:trace contextRef="#ctx0" brushRef="#br0" timeOffset="1">205 366 17967 0 0,'0'0'407'0'0,"14"16"989"0"0,21 11-1252 0 0,-34-26-190 0 0,1 0-1 0 0,-1 0 1 0 0,1-1 0 0 0,-1 1-1 0 0,1 0 1 0 0,-1-1 0 0 0,1 1-1 0 0,0-1 1 0 0,-1 1 0 0 0,1-1-1 0 0,0 0 1 0 0,-1 0 0 0 0,1 1-1 0 0,0-1 1 0 0,-1 0 0 0 0,1-1-1 0 0,0 1 1 0 0,0 0 0 0 0,-1 0-1 0 0,1-1 1 0 0,0 1 0 0 0,-1-1-1 0 0,1 1 1 0 0,-1-1 0 0 0,1 0 0 0 0,-1 0-1 0 0,1 0 1 0 0,-1 0 0 0 0,1 0-1 0 0,-1 0 1 0 0,2-2 0 0 0,5-3-284 0 0,-1-2 0 0 0,0 1 0 0 0,12-17 0 0 0,-13 16 65 0 0,131-151-6816 0 0,-115 137 5610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7255 0 0,'0'0'704'0'0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7711 0 0,'0'0'3715'0'0,"8"10"-718"0"0,-5-4-2880 0 0,1 1 0 0 0,-1 0 0 0 0,0 0 0 0 0,0 0 0 0 0,-1 1 0 0 0,0-1 0 0 0,1 9 0 0 0,6 61 1159 0 0,-5-29-912 0 0,2 0-380 0 0,24 236-356 0 0,-30-283 515 0 0,-1 19-1368 0 0,1-20 1135 0 0,-1 1 0 0 0,1-1 0 0 0,0 0 0 0 0,0 1 0 0 0,-1-1 0 0 0,1 0 0 0 0,0 0 0 0 0,0 1 0 0 0,-1-1 0 0 0,1 0 0 0 0,0 0 0 0 0,-1 1 0 0 0,1-1 0 0 0,0 0 0 0 0,-1 0 0 0 0,1 0 1 0 0,0 0-1 0 0,-1 0 0 0 0,1 1 0 0 0,-1-1 0 0 0,1 0 0 0 0,0 0 0 0 0,-1 0 0 0 0,1 0 0 0 0,-1 0 0 0 0,1 0 0 0 0,0 0 0 0 0,-1 0 0 0 0,1-1 0 0 0,0 1 0 0 0,-1 0 0 0 0,1 0 0 0 0,-1 0 0 0 0,-2-1-1189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18775 0 0,'0'0'912'0'0,"3"11"-400"0"0,2 0 16 0 0,1 1-424 0 0,-1 2-104 0 0,1 3 0 0 0,-1-1 0 0 0,-2 1-208 0 0,-1-1-64 0 0,-2-2-16 0 0,-2-2 0 0 0,2 1-1352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1 124 12551 0 0,'0'0'1307'0'0,"0"2"-2854"0"0,3 6 1838 0 0,0 0 0 0 0,-1 0 0 0 0,0 0 0 0 0,0 0 0 0 0,-1 0-1 0 0,0 0 1 0 0,-1 10 0 0 0,-2 11 864 0 0,-8 36 1 0 0,9-60-1151 0 0,6-36-142 0 0,1 1 1 0 0,1 0-1 0 0,1 0 1 0 0,25-55-1 0 0,-24 65 141 0 0,-6 13 2 0 0,1-1 0 0 0,-1 1 1 0 0,1 0-1 0 0,1 0 0 0 0,-1 0 0 0 0,1 1 0 0 0,6-7 1 0 0,-10 12-9 0 0,0 0 0 0 0,0 0 1 0 0,0 0-1 0 0,0 0 0 0 0,0 1 1 0 0,0-1-1 0 0,0 0 0 0 0,1 1 1 0 0,-1-1-1 0 0,0 0 0 0 0,0 1 1 0 0,1 0-1 0 0,-1-1 1 0 0,0 1-1 0 0,0 0 0 0 0,1-1 1 0 0,-1 1-1 0 0,0 0 0 0 0,1 0 1 0 0,-1 0-1 0 0,0 0 0 0 0,1 0 1 0 0,-1 1-1 0 0,0-1 0 0 0,1 0 1 0 0,-1 0-1 0 0,0 1 0 0 0,1-1 1 0 0,-1 1-1 0 0,0 0 1 0 0,0-1-1 0 0,0 1 0 0 0,0 0 1 0 0,0-1-1 0 0,2 3 0 0 0,1 0-15 0 0,-1 1-1 0 0,0-1 1 0 0,0 1 0 0 0,-1 0-1 0 0,1 0 1 0 0,3 7-1 0 0,1 4 51 0 0,0 1 0 0 0,-2-1-1 0 0,0 1 1 0 0,0 0 0 0 0,-2 0-1 0 0,0 0 1 0 0,-1 1 0 0 0,0-1-1 0 0,-1 1 1 0 0,-1-1 0 0 0,-4 29-1 0 0,4-44 128 0 0,0 2 987 0 0,1-8-730 0 0,4-31-407 0 0,2 20-80 0 0,1 0 0 0 0,1 1 0 0 0,0 0 0 0 0,14-19 0 0 0,-10 17 94 0 0,-10 12 2 0 0,0 0 1 0 0,1 0-1 0 0,0 0 0 0 0,0 0 0 0 0,1 0 1 0 0,-1 1-1 0 0,1 0 0 0 0,0 0 0 0 0,0 0 0 0 0,0 1 1 0 0,8-5-1 0 0,-11 8-39 0 0,-1 0 0 0 0,1-1 1 0 0,0 1-1 0 0,-1 0 0 0 0,1 0 0 0 0,-1 0 1 0 0,1 1-1 0 0,-1-1 0 0 0,1 0 0 0 0,-1 0 1 0 0,1 1-1 0 0,-1-1 0 0 0,1 1 0 0 0,-1 0 1 0 0,0-1-1 0 0,1 1 0 0 0,-1 0 0 0 0,0 0 0 0 0,1 0 1 0 0,0 1-1 0 0,21 22-202 0 0,-10-3-187 0 0,-1 1-1 0 0,-1 1 0 0 0,0 0 1 0 0,-2 1-1 0 0,-1 0 0 0 0,-1 0 1 0 0,-1 0-1 0 0,6 49 0 0 0,-12-71 22 0 0,2 10 8 0 0,0-7-3201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234 186 14623 0 0,'0'0'332'0'0,"3"-1"51"0"0,8-3 22 0 0,-8 3-51 0 0,-1-1-233 0 0,-1 0-125 0 0,-1 0 0 0 0,1 1-1 0 0,0-1 1 0 0,0 0 0 0 0,-1 0 0 0 0,1 1 0 0 0,-1-1 0 0 0,1 0-1 0 0,-1 0 1 0 0,0 0 0 0 0,0 0 0 0 0,0 0 0 0 0,0 1-1 0 0,0-1 1 0 0,0 0 0 0 0,-1 0 0 0 0,1 0 0 0 0,-1 0 0 0 0,1 0-1 0 0,-1 1 1 0 0,1-1 0 0 0,-1 0 0 0 0,0 1 0 0 0,0-1 0 0 0,0 0-1 0 0,0 1 1 0 0,0-1 0 0 0,0 1 0 0 0,-1-1 0 0 0,-1-1-1 0 0,1 0-36 0 0,-11-11-49 0 0,0 0-1 0 0,-1 0 0 0 0,-1 2 1 0 0,0-1-1 0 0,-32-18 0 0 0,23 17 102 0 0,5 8 43 0 0,14 8-58 0 0,2-1 7 0 0,-1-1-3 0 0,2 0 0 0 0,1 0 0 0 0,0 0 0 0 0,-1 0 0 0 0,1 1 0 0 0,0-1 0 0 0,-1 0 0 0 0,1 1 0 0 0,0-1 0 0 0,-1 1 0 0 0,1-1 0 0 0,0 1 0 0 0,0 0 0 0 0,0-1 0 0 0,0 1 0 0 0,0 0 0 0 0,-1 0 0 0 0,2 0 0 0 0,-1 0 0 0 0,0 0 0 0 0,0 0 0 0 0,0 0 0 0 0,-1 1 0 0 0,-2 4-11 0 0,-1 1 1 0 0,1-1-1 0 0,1 1 0 0 0,-1 0 0 0 0,1-1 0 0 0,0 2 0 0 0,0-1 0 0 0,1 0 0 0 0,0 0 1 0 0,1 1-1 0 0,-2 7 0 0 0,1 7 15 0 0,0 0 1 0 0,2 36-1 0 0,1-47 65 0 0,0 0 1 0 0,1 0-1 0 0,6 19 0 0 0,-8-29 251 0 0,7 1 208 0 0,-7-2-517 0 0,0 0 0 0 0,1 0 0 0 0,-1 0-1 0 0,0 1 1 0 0,1-1 0 0 0,-1 0 0 0 0,0 0 0 0 0,1 0 0 0 0,-1 0 0 0 0,1 0-1 0 0,-1 0 1 0 0,0 0 0 0 0,1 0 0 0 0,-1 0 0 0 0,0 0 0 0 0,1 0 0 0 0,-1 0-1 0 0,0-1 1 0 0,1 1 0 0 0,-1 0 0 0 0,0 0 0 0 0,1 0 0 0 0,-1 0-1 0 0,0 0 1 0 0,1-1 0 0 0,-1 1 0 0 0,0 0 0 0 0,0 0 0 0 0,1-1 0 0 0,4-3-1 0 0,0 0 0 0 0,0 0 1 0 0,0 0-1 0 0,-1-1 0 0 0,0 0 1 0 0,0 0-1 0 0,5-8 0 0 0,22-44-153 0 0,-11 20-31 0 0,-17 31 182 0 0,1 1 0 0 0,-1-1 1 0 0,1 1-1 0 0,0 0 0 0 0,0 0 1 0 0,1 1-1 0 0,-1-1 0 0 0,1 1 0 0 0,7-5 1 0 0,-11 8-6 0 0,1 1 0 0 0,0-1 0 0 0,0 0 0 0 0,0 0 0 0 0,0 1 0 0 0,0-1 0 0 0,0 1-1 0 0,0-1 1 0 0,0 1 0 0 0,0 0 0 0 0,0 0 0 0 0,0 0 0 0 0,0 0 0 0 0,0 0 0 0 0,0 1 0 0 0,0-1 0 0 0,0 1 0 0 0,0-1 0 0 0,0 1 0 0 0,0-1 0 0 0,0 1 0 0 0,0 0 0 0 0,0 0 0 0 0,0 0 0 0 0,-1 0 0 0 0,1 1 0 0 0,0-1 0 0 0,-1 0 0 0 0,1 1 0 0 0,-1-1 0 0 0,0 1 0 0 0,3 2 0 0 0,0 2-283 0 0,0 0 0 0 0,0 0 0 0 0,0 1 0 0 0,-1 0 0 0 0,0 0 0 0 0,0 0 0 0 0,-1 0 0 0 0,1 0 0 0 0,1 15 0 0 0,-2-13-240 0 0,0-1 0 0 0,0 1 0 0 0,1 0-1 0 0,1-1 1 0 0,4 10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124 124 10479 0 0,'11'-8'181'0'0,"-5"4"-102"0"0,-1 0 0 0 0,0 0-1 0 0,0 0 1 0 0,-1 0 0 0 0,1-1 0 0 0,-1 0 0 0 0,0 0 0 0 0,0 0-1 0 0,0-1 1 0 0,-1 1 0 0 0,0-1 0 0 0,5-10 0 0 0,-8 15-40 0 0,1 0 0 0 0,0 0 0 0 0,-1 0 1 0 0,1 0-1 0 0,-1 0 0 0 0,0 0 0 0 0,1 0 0 0 0,-1 0 1 0 0,0 0-1 0 0,0 0 0 0 0,1-1 0 0 0,-1 1 1 0 0,0 0-1 0 0,0 0 0 0 0,0 0 0 0 0,0 0 0 0 0,-1 0 1 0 0,1-1-1 0 0,0 1 0 0 0,0 0 0 0 0,-1 0 1 0 0,1 0-1 0 0,0 0 0 0 0,-1 0 0 0 0,1 0 0 0 0,-1 0 1 0 0,0 0-1 0 0,1 0 0 0 0,-1 0 0 0 0,0 0 0 0 0,1 0 1 0 0,-1 0-1 0 0,0 1 0 0 0,0-1 0 0 0,0 0 1 0 0,0 1-1 0 0,0-1 0 0 0,0 0 0 0 0,0 1 0 0 0,0-1 1 0 0,0 1-1 0 0,0 0 0 0 0,0-1 0 0 0,0 1 1 0 0,0 0-1 0 0,-1-1 0 0 0,1 1 0 0 0,-1 0 0 0 0,-3 0-34 0 0,0-1 0 0 0,-1 1 0 0 0,1 1 0 0 0,0-1 0 0 0,0 1 0 0 0,0 0 0 0 0,0 0 0 0 0,0 0-1 0 0,-7 3 1 0 0,4 0 50 0 0,1 1 0 0 0,0-1 0 0 0,1 1 0 0 0,-1 0 0 0 0,1 1 0 0 0,0 0 0 0 0,0 0 0 0 0,1 0 0 0 0,-1 0 0 0 0,1 1 0 0 0,-6 11 0 0 0,6-9 0 0 0,0 0 1 0 0,0 1-1 0 0,1 0 1 0 0,0 0-1 0 0,1 0 1 0 0,0 1-1 0 0,1-1 0 0 0,-2 17 1 0 0,10 18 347 0 0,5-40-37 0 0,-9-5-357 0 0,-1 0 0 0 0,1-1 0 0 0,0 1 0 0 0,-1 0 0 0 0,1-1 0 0 0,-1 1 0 0 0,1-1 0 0 0,0 1 0 0 0,-1-1 0 0 0,1 0 0 0 0,-1 0 0 0 0,0 0 0 0 0,1 0 0 0 0,-1 0 0 0 0,0 0 0 0 0,1 0 0 0 0,-1 0 0 0 0,0 0 0 0 0,0-1 0 0 0,0 1 0 0 0,0 0 0 0 0,0-1 0 0 0,1-1 0 0 0,1-2 29 0 0,4-5-87 0 0,-1 0 0 0 0,0 0 1 0 0,0-1-1 0 0,-1 0 1 0 0,6-19-1 0 0,19-41 181 0 0,-29 68-47 0 0,-1 3-77 0 0,0-1 1 0 0,0 0-1 0 0,1 1 0 0 0,-1-1 0 0 0,0 1 0 0 0,0-1 1 0 0,1 1-1 0 0,-1-1 0 0 0,0 1 0 0 0,1-1 1 0 0,-1 1-1 0 0,1-1 0 0 0,-1 1 0 0 0,0-1 0 0 0,1 1 1 0 0,-1 0-1 0 0,1-1 0 0 0,-1 1 0 0 0,1 0 1 0 0,0-1-1 0 0,-1 1 0 0 0,1 0 0 0 0,0 0-2 0 0,0 0 0 0 0,1 0 0 0 0,-1 0-1 0 0,0 0 1 0 0,0 0 0 0 0,0 1 0 0 0,0-1-1 0 0,0 0 1 0 0,0 1 0 0 0,0-1 0 0 0,0 1 0 0 0,0-1-1 0 0,0 1 1 0 0,0-1 0 0 0,0 1 0 0 0,0 0-1 0 0,0-1 1 0 0,0 1 0 0 0,-1 0 0 0 0,1 0 0 0 0,0 0-1 0 0,-1 0 1 0 0,1 0 0 0 0,0 0 0 0 0,-1 0-1 0 0,1 0 1 0 0,-1 0 0 0 0,1 0 0 0 0,-1 0 0 0 0,1 1-1 0 0,0 2 24 0 0,9 21 172 0 0,-1 0-1 0 0,7 32 1 0 0,-4-14 21 0 0,9 32-96 0 0,-2 1-1 0 0,-4 0 1 0 0,-4 2 0 0 0,3 107-1 0 0,-14-156-151 0 0,-6 44 0 0 0,5-66 49 0 0,0 1-1 0 0,-1-1 1 0 0,1 1 0 0 0,-2-1-1 0 0,1 0 1 0 0,-1 0 0 0 0,0 0-1 0 0,-1 0 1 0 0,1-1 0 0 0,-1 1 0 0 0,-6 6-1 0 0,8-11-18 0 0,1 0-1 0 0,-1-1 0 0 0,0 1 1 0 0,0-1-1 0 0,0 1 1 0 0,0-1-1 0 0,0 0 0 0 0,0 1 1 0 0,0-1-1 0 0,0 0 0 0 0,0-1 1 0 0,-1 1-1 0 0,1 0 1 0 0,0-1-1 0 0,-1 1 0 0 0,1-1 1 0 0,0 1-1 0 0,-1-1 0 0 0,-1 0 1 0 0,0-1-61 0 0,0 1 1 0 0,0-1-1 0 0,0 0 0 0 0,0 0 1 0 0,1-1-1 0 0,-1 1 0 0 0,0-1 1 0 0,1 0-1 0 0,-1 0 1 0 0,-4-4-1 0 0,-2-2-341 0 0,0 0-1 0 0,1-1 1 0 0,0 0 0 0 0,0-1-1 0 0,-14-21 1 0 0,-5-19-4283 0 0,15 22 275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36 195 7367 0 0,'0'0'4852'0'0,"12"-5"-4381"0"0,2-35 494 0 0,-14 39-841 0 0,0-2-17 0 0,2-61 182 0 0,0 60-289 0 0,-9-31 0 0 0,-3-5 584 0 0,9 38 1424 0 0,1 22-1912 0 0,6 176 428 0 0,0-55-157 0 0,-15 224 273 0 0,0 6 349 0 0,5-78-109 0 0,3-246-676 0 0,0-12-77 0 0,-8 66 1 0 0,4-43-11 0 0,3 9 29 0 0,2-66-253 0 0,-12-25-3549 0 0,4 8 2569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178 266 13823 0 0,'0'0'1388'0'0,"0"-1"-1276"0"0,1-2-115 0 0,-1 0 1 0 0,0 0-1 0 0,0 0 0 0 0,0 1 0 0 0,-1-1 0 0 0,1 0 0 0 0,-1 0 0 0 0,1 1 1 0 0,-1-1-1 0 0,0 0 0 0 0,0 1 0 0 0,0-1 0 0 0,0 1 0 0 0,-1-1 0 0 0,1 1 1 0 0,-3-4-1 0 0,0-1-67 0 0,-100-179-888 0 0,97 174 969 0 0,-3 3 32 0 0,9 9-43 0 0,1-1 1 0 0,-1 1-1 0 0,1 0 1 0 0,-1 0 0 0 0,0 0-1 0 0,1 0 1 0 0,-1 0-1 0 0,0 0 1 0 0,1 0 0 0 0,-1 0-1 0 0,0 0 1 0 0,1 0-1 0 0,-1 0 1 0 0,0 0 0 0 0,1 0-1 0 0,-1 0 1 0 0,-1 1-1 0 0,0 0-2 0 0,1 0 1 0 0,-1 1-1 0 0,0-1 0 0 0,0 1 0 0 0,1-1 0 0 0,-1 1 0 0 0,1 0 0 0 0,-1 0 0 0 0,1-1 0 0 0,0 1 1 0 0,0 0-1 0 0,0 0 0 0 0,0 0 0 0 0,0 0 0 0 0,0 1 0 0 0,0-1 0 0 0,1 0 0 0 0,-1 0 0 0 0,1 0 1 0 0,-1 1-1 0 0,1 2 0 0 0,-1 8-14 0 0,1-1 1 0 0,1 20 0 0 0,-1-29 14 0 0,3 28 290 0 0,1 0-1 0 0,1 0 0 0 0,2-1 0 0 0,1 0 0 0 0,15 36 1 0 0,-20-59-109 0 0,0 0 1 0 0,1 0-1 0 0,-1-1 1 0 0,1 0-1 0 0,1 0 1 0 0,-1 0 0 0 0,1 0-1 0 0,0-1 1 0 0,0 0-1 0 0,1 0 1 0 0,0 0-1 0 0,0-1 1 0 0,0 1 0 0 0,0-1-1 0 0,10 4 1 0 0,-10-6-66 0 0,0 0 0 0 0,0 0 0 0 0,0 0 0 0 0,1-1 0 0 0,-1 0 0 0 0,1 0 0 0 0,-1 0 0 0 0,1-1 0 0 0,-1 0 0 0 0,1-1 0 0 0,-1 1 0 0 0,0-1 0 0 0,1 0 0 0 0,-1-1 0 0 0,1 1 0 0 0,-1-1 0 0 0,11-6 1 0 0,-5 2-326 0 0,0-1 1 0 0,0-1-1 0 0,0 0 1 0 0,-1-1-1 0 0,0 0 1 0 0,-1-1-1 0 0,0 0 1 0 0,0 0-1 0 0,13-20 1 0 0,-3 1-6594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41 492 5527 0 0,'0'0'4936'0'0,"25"-4"-2786"0"0,-22 1-1998 0 0,-1-1 1 0 0,1 0 0 0 0,-1 1-1 0 0,1-1 1 0 0,-1 0 0 0 0,0 0-1 0 0,-1 0 1 0 0,1-1 0 0 0,-1 1-1 0 0,0 0 1 0 0,0-1 0 0 0,1-6-1 0 0,0-10 144 0 0,-1-32 0 0 0,-1 8-150 0 0,13-264 494 0 0,-32 602-412 0 0,13-217-200 0 0,-17 177 34 0 0,-21 282 627 0 0,34-315-458 0 0,11-154-7 0 0,11 88 0 0 0,-3-78 566 0 0,-9-74-1014 0 0,-5-16-4458 0 0,-3-7 3159 0 0,-5-2-12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9 6103 0 0,'0'0'548'0'0,"-2"-1"-450"0"0,-6-3-102 0 0,7 4-10 0 0,0-1 0 0 0,-1 0 0 0 0,1 1 0 0 0,-1 0 0 0 0,1-1 1 0 0,-1 1-1 0 0,0 0 0 0 0,1 0 0 0 0,-1 0 0 0 0,1 0 0 0 0,-1 0 0 0 0,1 0 1 0 0,-1 1-1 0 0,1-1 0 0 0,-1 0 0 0 0,1 1 0 0 0,-1-1 0 0 0,1 1 0 0 0,-1 0 1 0 0,1-1-1 0 0,0 1 0 0 0,-1 0 0 0 0,1 0 0 0 0,0 0 0 0 0,-1 0 0 0 0,1 0 1 0 0,0 0-1 0 0,0 0 0 0 0,0 0 0 0 0,0 0 0 0 0,0 1 0 0 0,-1 1 0 0 0,1-1 130 0 0,0-1-1 0 0,0 0 0 0 0,0 0 0 0 0,0 0 0 0 0,0 1 1 0 0,0-1-1 0 0,0 0 0 0 0,0 1 0 0 0,1-1 0 0 0,-1 1 1 0 0,1-1-1 0 0,-1 1 0 0 0,1-1 0 0 0,0 1 0 0 0,-1 0 1 0 0,1-1-1 0 0,0 1 0 0 0,0-1 0 0 0,0 1 0 0 0,0-1 0 0 0,0 1 1 0 0,0 0-1 0 0,1-1 0 0 0,-1 1 0 0 0,0-1 0 0 0,1 1 1 0 0,0-1-1 0 0,-1 1 0 0 0,1-1 0 0 0,0 1 0 0 0,-1-1 1 0 0,1 0-1 0 0,0 1 0 0 0,0-1 0 0 0,0 0 0 0 0,0 0 1 0 0,1 0-1 0 0,-1 0 0 0 0,0 0 0 0 0,0 0 0 0 0,1 0 1 0 0,-1 0-1 0 0,2 1 0 0 0,3 1 176 0 0,0 0 1 0 0,0-1 0 0 0,0 1-1 0 0,1-1 1 0 0,-1-1-1 0 0,0 1 1 0 0,1-1-1 0 0,-1 0 1 0 0,10 0-1 0 0,13-3 163 0 0,1-1 0 0 0,-1-1-1 0 0,31-9 1 0 0,-8 2-205 0 0,126-29-305 0 0,-177 39-101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7831 0 0,'0'0'2048'0'0,"-1"2"-1744"0"0,-7 47 1111 0 0,-3 52 0 0 0,8-56-1256 0 0,-19 86 0 0 0,18-122-56 0 0,0 0-1102 0 0,3-4-2625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17 175 10943 0 0,'0'0'1096'0'0,"-2"1"-1002"0"0,-4 8-84 0 0,2 0-26 0 0,3-8 17 0 0,1 0 0 0 0,-1 0 0 0 0,1 0 0 0 0,-1-1-1 0 0,1 1 1 0 0,0 0 0 0 0,-1 0 0 0 0,1 0 0 0 0,0 0 0 0 0,0 0-1 0 0,-1 0 1 0 0,1 0 0 0 0,0 0 0 0 0,0 0 0 0 0,0 0-1 0 0,0 0 1 0 0,0 0 0 0 0,0 0 0 0 0,0-1 0 0 0,1 1 0 0 0,-1 0-1 0 0,0 0 1 0 0,0 0 0 0 0,1 0 0 0 0,-1 0 0 0 0,1 0-1 0 0,-1 0 1 0 0,1-1 0 0 0,-1 1 0 0 0,1 0 0 0 0,-1 0 0 0 0,1-1-1 0 0,0 1 1 0 0,-1 0 0 0 0,1-1 0 0 0,0 1 0 0 0,0 0 0 0 0,-1-1-1 0 0,1 1 1 0 0,0-1 0 0 0,0 0 0 0 0,0 1 0 0 0,0-1-1 0 0,0 1 1 0 0,0-1 0 0 0,0 0 0 0 0,-1 0 0 0 0,1 0 0 0 0,0 0-1 0 0,0 0 1 0 0,0 0 0 0 0,0 0 0 0 0,0 0 0 0 0,0 0-1 0 0,0 0 1 0 0,1 0 0 0 0,4-1 103 0 0,0 1 0 0 0,-1-1 1 0 0,1 0-1 0 0,0 0 0 0 0,-1-1 0 0 0,1 0 0 0 0,8-3 0 0 0,-9 1-102 0 0,0 1-1 0 0,0-1 0 0 0,0 0 0 0 0,0 0 0 0 0,-1-1 1 0 0,0 1-1 0 0,0-1 0 0 0,0 0 0 0 0,0 0 1 0 0,-1 0-1 0 0,0-1 0 0 0,0 1 0 0 0,0-1 0 0 0,-1 1 1 0 0,0-1-1 0 0,0 0 0 0 0,0 0 0 0 0,-1 0 1 0 0,0 0-1 0 0,0-1 0 0 0,0 1 0 0 0,-1 0 1 0 0,0 0-1 0 0,0 0 0 0 0,-1-1 0 0 0,0 1 0 0 0,0 0 1 0 0,0 0-1 0 0,-1 0 0 0 0,0 0 0 0 0,0 0 1 0 0,0 1-1 0 0,-1-1 0 0 0,0 0 0 0 0,0 1 1 0 0,0 0-1 0 0,-8-9 0 0 0,10 12-160 0 0,-5 12-1751 0 0,-5 16 900 0 0,8-12 498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8519 0 0,'0'0'2448'0'0,"10"8"-1417"0"0,-8-3-796 0 0,1 0 0 0 0,-1 1 0 0 0,0-1 1 0 0,0 1-1 0 0,-1 0 0 0 0,0-1 0 0 0,0 1 0 0 0,0 0 0 0 0,-1 0 1 0 0,0 7-1 0 0,1 3 150 0 0,20 458 2070 0 0,-18-351-1961 0 0,-5 64-277 0 0,-1-32-471 0 0,3-153-22 0 0,-3-32-7075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59 9439 0 0,'0'0'464'0'0,"0"-2"-206"0"0,0-8-40 0 0,0-3-174 0 0,-2 1-44 0 0,-4-10 4766 0 0,5 24-4636 0 0,-2 4-49 0 0,1-1-1 0 0,0 1 0 0 0,0 0 1 0 0,0 0-1 0 0,1 0 0 0 0,0 0 1 0 0,0 0-1 0 0,0 0 1 0 0,1 7-1 0 0,5 64 423 0 0,-2-33-276 0 0,-2-28-140 0 0,1 648 1007 0 0,-6-620-1033 0 0,-2 41-1143 0 0,3-104-4032 0 0,1-1-18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14975 0 0,'0'0'1358'0'0,"2"1"-1118"0"0,1 2-219 0 0,1 0 1 0 0,-1 0 0 0 0,1 0 0 0 0,0-1 0 0 0,0 1-1 0 0,0-1 1 0 0,0 0 0 0 0,1 0 0 0 0,-1-1 0 0 0,0 1-1 0 0,1-1 1 0 0,-1 0 0 0 0,1 0 0 0 0,-1 0-1 0 0,1-1 1 0 0,0 0 0 0 0,-1 1 0 0 0,1-2 0 0 0,0 1-1 0 0,-1-1 1 0 0,1 1 0 0 0,-1-1 0 0 0,1 0 0 0 0,5-3-1 0 0,11-4-306 0 0,0-1 0 0 0,-1-1-1 0 0,37-24 1 0 0,-12 7-370 0 0,-39 24 568 0 0,20-12-68 0 0,45-17 1 0 0,-65 30-47 0 0,0 0 1 0 0,0 0 0 0 0,0 0-1 0 0,0 1 1 0 0,0 0-1 0 0,0 0 1 0 0,0 0 0 0 0,1 1-1 0 0,-1 0 1 0 0,0 0 0 0 0,0 1-1 0 0,0-1 1 0 0,1 2 0 0 0,8 1-1 0 0,-13-1-67 0 0,0-1-1 0 0,0 1 0 0 0,0-1 0 0 0,0 1 0 0 0,0 0 1 0 0,0 0-1 0 0,0-1 0 0 0,0 1 0 0 0,-1 1 0 0 0,1-1 0 0 0,-1 0 1 0 0,0 0-1 0 0,1 0 0 0 0,-1 1 0 0 0,0-1 0 0 0,0 1 1 0 0,0 4-1 0 0,2 2-493 0 0,-1 0-1 0 0,-1 1 1 0 0,1 11-1 0 0,0 34 11170 0 0,1-55-10273 0 0,-1-1-1 0 0,0 0 1 0 0,1 0-1 0 0,-1 0 1 0 0,0-1-1 0 0,0 1 1 0 0,0-1 0 0 0,0 1-1 0 0,0-1 1 0 0,0 0-1 0 0,0 1 1 0 0,0-1-1 0 0,-1 0 1 0 0,1 0-1 0 0,-1 0 1 0 0,1-1 0 0 0,-1 1-1 0 0,0 0 1 0 0,1-3-1 0 0,3-7 8 0 0,-1-1-1 0 0,4-25 1 0 0,-1 3-161 0 0,-4 23 20 0 0,-3-1 0 0 0,-2 1 0 0 0,-1 1-14 0 0,2 9-56 0 0,-4 0-234 0 0,1 0 281 0 0,-10 9-264 0 0,10-5 281 0 0,1 1 1 0 0,-1 0 0 0 0,1 0 0 0 0,0 1 0 0 0,0-1 0 0 0,1 1 0 0 0,-1-1 0 0 0,1 1 0 0 0,-1 0 0 0 0,1 0 0 0 0,1 0-1 0 0,-1 0 1 0 0,0 0 0 0 0,1 1 0 0 0,0-1 0 0 0,0 0 0 0 0,0 1 0 0 0,0 5 0 0 0,0 6 47 0 0,0 0 0 0 0,1 0 0 0 0,4 29 1 0 0,-2-26 49 0 0,2 0 0 0 0,1 0 0 0 0,0 0 0 0 0,1-1 0 0 0,1 1 0 0 0,1-2 1 0 0,0 1-1 0 0,16 24 0 0 0,-19-37-81 0 0,-1 1-1 0 0,1 0 1 0 0,0-1 0 0 0,9 7-1 0 0,-13-11-15 0 0,0-1 0 0 0,0 1 0 0 0,0 0 0 0 0,-1-1 0 0 0,1 1-1 0 0,0-1 1 0 0,0 1 0 0 0,0-1 0 0 0,0 1 0 0 0,0-1 0 0 0,1 0 0 0 0,-1 0-1 0 0,0 1 1 0 0,0-1 0 0 0,0 0 0 0 0,0 0 0 0 0,0 0 0 0 0,0 0 0 0 0,0 0-1 0 0,0 0 1 0 0,0-1 0 0 0,1 1 0 0 0,-1 0 0 0 0,1-1 0 0 0,1 0-19 0 0,1 0-18 0 0,1-1-1 0 0,-1 0 1 0 0,1 0-1 0 0,-1 0 1 0 0,0 0 0 0 0,0-1-1 0 0,0 0 1 0 0,0 0-1 0 0,0 0 1 0 0,-1 0-1 0 0,1 0 1 0 0,-1-1-1 0 0,0 0 1 0 0,3-4-1 0 0,6-9-533 0 0,19-37 0 0 0,-20 34 196 0 0,102-220-885 0 0,-112 239 1541 0 0,1-5 386 0 0,-2 3 335 0 0,1 12-530 0 0,5 342 2017 0 0,-6-285-2333 0 0,0-65 964 0 0,5-17-761 0 0,20-56-340 0 0,3 2-1 0 0,55-101 1 0 0,-68 143-223 0 0,-6 10-133 0 0,1 1-1 0 0,1 0 0 0 0,17-20 1 0 0,4 4-5326 0 0,-13 16-134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272 156 10135 0 0,'0'0'464'0'0,"0"-2"-9"0"0,1-8-295 0 0,5-12-57 0 0,-6-2 218 0 0,0 19-250 0 0,-1-6 16 0 0,0 1 1 0 0,-1 0 0 0 0,0 0 0 0 0,-1 0 0 0 0,-5-14-1 0 0,7 22 233 0 0,1 2-291 0 0,0-1 14 0 0,-1 0 0 0 0,1 1 1 0 0,0-1-1 0 0,-1 0 1 0 0,1 0-1 0 0,-1 0 1 0 0,1 0-1 0 0,-1 1 0 0 0,1-1 1 0 0,-1 0-1 0 0,1 1 1 0 0,-1-1-1 0 0,0 0 0 0 0,1 1 1 0 0,-1-1-1 0 0,0 1 1 0 0,0-1-1 0 0,1 1 1 0 0,-1-1-1 0 0,0 1 0 0 0,0 0 1 0 0,0-1-1 0 0,0 1 1 0 0,1 0-1 0 0,-1 0 1 0 0,0-1-1 0 0,0 1 0 0 0,0 0 1 0 0,0 0-1 0 0,0 0 1 0 0,0 0-1 0 0,0 0 0 0 0,0 0 1 0 0,0 1-1 0 0,1-1 1 0 0,-1 0-1 0 0,0 0 1 0 0,0 1-1 0 0,0-1 0 0 0,0 0 1 0 0,0 1-1 0 0,-2 1-43 0 0,0-1 0 0 0,1 1 0 0 0,-1-1 0 0 0,1 1 0 0 0,-1 0 0 0 0,1 0 0 0 0,0 0 0 0 0,0 0 0 0 0,0 0 0 0 0,0 1 0 0 0,0-1 0 0 0,0 1 0 0 0,1-1 0 0 0,-1 1 0 0 0,1 0 0 0 0,-1-1 0 0 0,1 1 0 0 0,0 0 0 0 0,-1 5 0 0 0,-1 7 0 0 0,0 0 0 0 0,-1 26 0 0 0,2-19 0 0 0,1-14 57 0 0,1 0 0 0 0,0 0 0 0 0,0 0 0 0 0,0 1 0 0 0,1-1 1 0 0,0 0-1 0 0,1 0 0 0 0,0 0 0 0 0,0 0 0 0 0,1-1 0 0 0,0 1 0 0 0,0 0 0 0 0,0-1 0 0 0,1 0 0 0 0,1 0 0 0 0,-1 0 0 0 0,1 0 0 0 0,0-1 0 0 0,0 0 0 0 0,1 0 0 0 0,0 0 0 0 0,9 6 0 0 0,-10-9 48 0 0,1 0-1 0 0,0 0 0 0 0,0-1 1 0 0,0 0-1 0 0,0 0 0 0 0,1 0 1 0 0,-1-1-1 0 0,0 0 1 0 0,1 0-1 0 0,6 0 0 0 0,-26 17 28 0 0,8-13-132 0 0,-1-1 0 0 0,-1 0 0 0 0,1 0 0 0 0,-1-1 0 0 0,1 0 0 0 0,-1 0 0 0 0,-14 4 0 0 0,1 0-14 0 0,-67 20-595 0 0,25-10-284 0 0,9-3-359 0 0,28-9 612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67 4719 0 0,'0'0'216'0'0,"-1"-1"-10"0"0,-18-24 460 0 0,17 23-346 0 0,1 0-21 0 0,-3-1-190 0 0,0-1-1 0 0,0 1 0 0 0,0-1 1 0 0,0 1-1 0 0,0 1 1 0 0,-1-1-1 0 0,1 0 1 0 0,-1 1-1 0 0,0 0 0 0 0,1 0 1 0 0,-11-2-1 0 0,13 4 660 0 0,2 0-735 0 0,-1-1 0 0 0,1 1-1 0 0,0 0 1 0 0,0 0-1 0 0,-1 0 1 0 0,1 0 0 0 0,0 0-1 0 0,-1 0 1 0 0,1 0-1 0 0,0 0 1 0 0,0 0 0 0 0,-1 0-1 0 0,1 0 1 0 0,0 0-1 0 0,-1 0 1 0 0,1 0 0 0 0,0 0-1 0 0,0 0 1 0 0,-1 0-1 0 0,1 0 1 0 0,0 0-1 0 0,-1 1 1 0 0,1-1 0 0 0,0 0-1 0 0,0 0 1 0 0,0 0-1 0 0,-1 0 1 0 0,1 1 0 0 0,0-1-2 0 0,0 1 0 0 0,0-1 0 0 0,0 0 0 0 0,0 0-1 0 0,0 1 1 0 0,0-1 0 0 0,0 0 0 0 0,0 1 0 0 0,0-1 0 0 0,0 0 0 0 0,0 0 0 0 0,0 1 0 0 0,0-1 0 0 0,1 0 0 0 0,-1 0 0 0 0,0 1 0 0 0,0-1 0 0 0,0 0 0 0 0,1 0 0 0 0,-1 0 0 0 0,0 1 0 0 0,0-1 0 0 0,0 0 0 0 0,1 0 0 0 0,-1 0 0 0 0,0 0 0 0 0,0 1 0 0 0,1-1 0 0 0,-1 0 0 0 0,0 0 0 0 0,0 0 0 0 0,1 0 0 0 0,-1 0 0 0 0,0 0 0 0 0,1 0-1 0 0,-1 0 1 0 0,0 0 0 0 0,0 0 0 0 0,1 0 0 0 0,31 8 321 0 0,0-2 0 0 0,0-1-1 0 0,1-1 1 0 0,34-2 0 0 0,-22 0-63 0 0,55 0 243 0 0,145-18 0 0 0,-142 7-284 0 0,318 10-245 0 0,-172 6-14 0 0,-66-6-6 0 0,169-2-30 0 0,-100 6 191 0 0,69-2 42 0 0,33-9 596 0 0,1-1-334 0 0,4-2 843 0 0,-39 6-150 0 0,-299 2-1069 0 0,-14 0-52 0 0,1 1 0 0 0,-1 0 0 0 0,0 1 0 0 0,0-1 0 0 0,10 4 0 0 0,10-1-103 0 0,37 1 0 0 0,-43-4-11 0 0,42 4-1702 0 0,-61-4 1306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61 2991 0 0,'0'0'8336'0'0,"22"10"-6978"0"0,30-6-738 0 0,78-5 0 0 0,-46-1-298 0 0,1 1-27 0 0,0-5 0 0 0,125-22 1 0 0,-143 17 163 0 0,106-5 1 0 0,69 17 551 0 0,51-1-255 0 0,-156 8-495 0 0,50 0 258 0 0,-134-5-213 0 0,-37-1-420 0 0,-15-2 111 0 0,0 0 0 0 0,0 0-1 0 0,1 0 1 0 0,-1-1 0 0 0,0 1 0 0 0,0 0 0 0 0,0 0 0 0 0,1-1-1 0 0,-1 1 1 0 0,0 0 0 0 0,0-1 0 0 0,0 1 0 0 0,0-1 0 0 0,0 0 0 0 0,2 0-1 0 0,9-4-43 0 0,-3 0-7 0 0,1 0-10 0 0,-4 0 0 0 0,-5 5 80 0 0,-1-1 0 0 0,1 1 0 0 0,0-1-1 0 0,-1 1 1 0 0,1-1 0 0 0,0 1 0 0 0,0-1 0 0 0,-1 1-1 0 0,1 0 1 0 0,0-1 0 0 0,0 1 0 0 0,-1 0 0 0 0,1 0-1 0 0,0 0 1 0 0,0 0 0 0 0,0-1 0 0 0,-1 1 0 0 0,1 0-1 0 0,0 0 1 0 0,0 1 0 0 0,0-1 0 0 0,0 0 0 0 0,-1 0-1 0 0,1 0 1 0 0,0 0 0 0 0,0 1 0 0 0,-1-1 0 0 0,1 0-1 0 0,0 1 1 0 0,0-1 0 0 0,-1 1 0 0 0,1-1 0 0 0,0 1-1 0 0,-1-1 1 0 0,1 1 0 0 0,0-1 0 0 0,-1 1 0 0 0,1-1-1 0 0,0 2 1 0 0,2 3 109 0 0,0-1 1 0 0,-1 1-1 0 0,1 0 0 0 0,3 9 1 0 0,-2-4-17 0 0,3 8-68 0 0,0 1 0 0 0,-2 0 1 0 0,0 1-1 0 0,0-1 0 0 0,1 33 0 0 0,3 8-2 0 0,67 578 867 0 0,-59-497-840 0 0,-7-66 110 0 0,1 83 1 0 0,-11-118 74 0 0,-9 70-1 0 0,4-93-90 0 0,-9 28 0 0 0,10-35-107 0 0,-7 20-115 0 0,10-28 131 0 0,0 0-1 0 0,-4 7-15 0 0,-2 2-57 0 0,0-2-54 0 0,5-8 57 0 0,-12 11-10 0 0,8-10 61 0 0,0 0-48 0 0,-1 0-1 0 0,1-1 0 0 0,0 0 0 0 0,0 0 0 0 0,-1-1 0 0 0,1 1 0 0 0,0-1 0 0 0,-8-1 0 0 0,11 1 0 0 0,-160-21-309 0 0,36 3-152 0 0,-214 6-366 0 0,-2 25-42 0 0,227-8 468 0 0,-144 15-188 0 0,16-1-122 0 0,212-17 737 0 0,11 0 14 0 0,0-2 1 0 0,0 0-1 0 0,-29-4 0 0 0,37 3-51 0 0,3-1-18 0 0,8 2 154 0 0,-12-4-726 0 0,9 2 369 0 0,0 0-1 0 0,0 0 1 0 0,1 1 0 0 0,-1-1-1 0 0,0 1 1 0 0,0 0 0 0 0,0 1-1 0 0,0-1 1 0 0,-1 1-1 0 0,1 0 1 0 0,0 0 0 0 0,-7 2-1 0 0,-11 2-884 0 0,-33 9-1 0 0,14-2 86 0 0,-34 3-1231 0 0,57-11-1196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8407 0 0,'0'0'635'0'0,"-3"2"-438"0"0,-3 4 198 0 0,9-3 1219 0 0,19 0 1400 0 0,-7-1-3677 0 0,135 29 1732 0 0,-15-2-290 0 0,276 6 572 0 0,-289-29-1158 0 0,199 7 125 0 0,-59 1 22 0 0,112-1-222 0 0,-167-16 104 0 0,81-5 100 0 0,187-1 617 0 0,-187 7-957 0 0,-193 0 119 0 0,75 10 116 0 0,-79-1-16 0 0,384-1 991 0 0,-299-7-1202 0 0,-174 1-57 0 0,6 0-256 0 0,-19 4-5542 0 0,-6 0 4458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11743 0 0,'0'0'576'0'0,"2"-1"-254"0"0,0 0-185 0 0,4-3-73 0 0,1 0-1 0 0,-1 0 0 0 0,15-5 0 0 0,12 5-63 0 0,-1 2-1 0 0,41 2 1 0 0,-1 1 21 0 0,117 0 822 0 0,-18 1-90 0 0,101 2 502 0 0,-137-1-826 0 0,308-22 758 0 0,-197 4-806 0 0,-71 2-265 0 0,30-1 10 0 0,0 11-113 0 0,47 0-16 0 0,366-13 803 0 0,-223 14-416 0 0,-193 8-281 0 0,172 15 58 0 0,-308-12-151 0 0,-25-2 1 0 0,0-2 0 0 0,0-2 0 0 0,66-3 0 0 0,-99-2 116 0 0,0-1-974 0 0,-4 2-2459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59 8863 0 0,'0'0'912'0'0,"-15"-3"-381"0"0,5 0 2122 0 0,36 6-1533 0 0,106 12 1072 0 0,401 17-576 0 0,-176-27-1362 0 0,-75-6-249 0 0,185-6 416 0 0,-401 3-321 0 0,251-18 206 0 0,113-4-25 0 0,-242 17-40 0 0,95 10-2 0 0,-16 0-231 0 0,-76 0 368 0 0,-24 1-167 0 0,-14-1-7 0 0,18-1 55 0 0,-48-3-204 0 0,-110 4-52 0 0,-10-1 1 0 0,18-8-49 0 0,-19 7-185 0 0,-19-9-3812 0 0,-11-2 2395 0 0,-7 0-14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8287 0 0,'0'0'4896'0'0,"3"-1"-4384"0"0,68-11 1166 0 0,127-4 0 0 0,76 18-1314 0 0,345 12 1116 0 0,-150-10-1136 0 0,-192-12 48 0 0,379 9 294 0 0,-271 8-177 0 0,-149-7-101 0 0,206 1 517 0 0,-342-3-837 0 0,52 6 111 0 0,-60-1-78 0 0,-79-4-105 0 0,148 0 416 0 0,-8-3-8229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5871 0 0,'9'-3'8915'0'0,"-6"33"-8235"0"0,-2 47 0 0 0,0 8-219 0 0,23 140 584 0 0,-11-119-682 0 0,17 216-272 0 0,5 38 594 0 0,2 32-109 0 0,-34-294-238 0 0,-18 151 0 0 0,6-127-118 0 0,12 383 756 0 0,6-121-85 0 0,-1-77-401 0 0,-7-284-461 0 0,2 27 11 0 0,-3 0 0 0 0,-2-1 1 0 0,-9 54-1 0 0,11-101-8 0 0,0-1-102 0 0,-1-1 53 0 0,1 1-1 0 0,0-1 1 0 0,0 0-1 0 0,-1 1 1 0 0,1-1-1 0 0,0 0 1 0 0,-1 1-1 0 0,1-1 1 0 0,0 0-1 0 0,-1 1 0 0 0,1-1 1 0 0,0 0-1 0 0,-1 0 1 0 0,1 1-1 0 0,-1-1 1 0 0,1 0-1 0 0,0 0 1 0 0,-1 0-1 0 0,1 0 1 0 0,-1 0-1 0 0,1 1 1 0 0,-1-1-1 0 0,1 0 1 0 0,-1 0-1 0 0,1 0 0 0 0,-1 0 1 0 0,1 0-1 0 0,0 0 1 0 0,-1-1-1 0 0,1 1 1 0 0,-1 0-1 0 0,1 0 1 0 0,-1 0-1 0 0,0 0 1 0 0,-17-5-761 0 0,8-1-318 0 0,0-1 0 0 0,0 0 0 0 0,0 0 0 0 0,1-1 1 0 0,-15-16-1 0 0,5 1-823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8 191 7367 0 0,'0'0'667'0'0,"0"-2"-547"0"0,-2-4-144 0 0,0 1-1 0 0,1 0 1 0 0,0-1-1 0 0,0 1 1 0 0,1-1-1 0 0,0 1 1 0 0,-1-1-1 0 0,2 1 1 0 0,0-8-1 0 0,-1 11 170 0 0,1-8 246 0 0,1-3 448 0 0,0 0-1 0 0,0 0 1 0 0,2 0-1 0 0,-1 0 1 0 0,10-22 0 0 0,-12 33-645 0 0,0 2-165 0 0,-1-1-1 0 0,0 0 1 0 0,1 0-1 0 0,-1 1 1 0 0,1-1-1 0 0,-1 0 1 0 0,1 1-1 0 0,-1-1 1 0 0,1 0-1 0 0,-1 1 1 0 0,1-1 0 0 0,0 1-1 0 0,-1-1 1 0 0,1 1-1 0 0,0 0 1 0 0,-1-1-1 0 0,1 1 1 0 0,0 0-1 0 0,0-1 1 0 0,-1 1-1 0 0,1 0 1 0 0,1-1-1 0 0,-1 1-50 0 0,0 0 276 0 0,11 8 130 0 0,-5 7-303 0 0,-1 0 0 0 0,-1 0 0 0 0,-1 0-1 0 0,0 1 1 0 0,3 23 0 0 0,2 86 224 0 0,-5-49-180 0 0,26 703 1916 0 0,-28-632-2045 0 0,1 8 100 0 0,7 206 568 0 0,29 601 1328 0 0,-41-811-1793 0 0,3 126 360 0 0,25 2-47 0 0,-3-50-310 0 0,-21-212-926 0 0,-2 1 1 0 0,0-1-1 0 0,0 0 0 0 0,-2 1 1 0 0,0-1-1 0 0,-1 0 0 0 0,-1 0 1 0 0,-8 23-1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7023 0 0,'0'0'3688'0'0,"-12"-5"942"0"0,24-9-4257 0 0,-11 13-240 0 0,0 1-116 0 0,0 0 0 0 0,0 0 0 0 0,0 0 0 0 0,0 0 0 0 0,0 0 0 0 0,0 0 0 0 0,0 1 0 0 0,0-1 0 0 0,0 0 0 0 0,0 1-1 0 0,0-1 1 0 0,0 0 0 0 0,0 1 0 0 0,-1-1 0 0 0,1 1 0 0 0,0 0 0 0 0,0-1 0 0 0,1 2 0 0 0,-1-1-19 0 0,1 2 22 0 0,1 0 0 0 0,-1 1 0 0 0,0-1-1 0 0,0 1 1 0 0,-1-1 0 0 0,1 1 0 0 0,-1 0-1 0 0,1 0 1 0 0,-1-1 0 0 0,0 6 0 0 0,5 44 65 0 0,-4-29-4 0 0,13 294 326 0 0,-22 1 165 0 0,0-11-399 0 0,8-92 441 0 0,30 223-1 0 0,11-43-327 0 0,-1-10 324 0 0,8 192 265 0 0,-47-499-744 0 0,-4 0 1 0 0,-14 97-1 0 0,-4-80-597 0 0,5-36 45 0 0,-1 4-1639 0 0,11-23-4442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6559 0 0,'15'13'5320'0'0,"-13"-27"-4183"0"0,2 21 1048 0 0,3 25-915 0 0,-3 89-522 0 0,-3-62-528 0 0,26 668 684 0 0,-21-555-680 0 0,15 578 1136 0 0,-20-730-1337 0 0,24 466 418 0 0,12-125 275 0 0,-30-281-653 0 0,-3-3 79 0 0,-3 0 0 0 0,-15 136 1 0 0,3-59 8 0 0,-2 10-636 0 0,3-54-1414 0 0,11-37-3447 0 0,-1-60 103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6335 0 0,'0'0'480'0'0,"1"-2"-333"0"0,2 0-114 0 0,7-17-37 0 0,12-24 898 0 0,-13 28 36 0 0,11-29 1 0 0,-19 42-616 0 0,4-19 1887 0 0,-4 16 253 0 0,-3 13-1836 0 0,-2 11-459 0 0,1 1 1 0 0,1-1-1 0 0,1 0 0 0 0,1 1 1 0 0,2 25-1 0 0,0 10 60 0 0,6 218 596 0 0,48 304 0 0 0,-30-351-115 0 0,-5 359 0 0 0,-23-450 397 0 0,7 0 0 0 0,27 168 0 0 0,-18-185-807 0 0,0 131-1 0 0,-12-182-392 0 0,-4 109 450 0 0,2 25 145 0 0,2-182-508 0 0,-2 0 0 0 0,0 0 0 0 0,-1 0-1 0 0,-1-1 1 0 0,0 1 0 0 0,-1 0 0 0 0,-2-1 0 0 0,0 0-1 0 0,-13 32 1 0 0,14-41-213 0 0,-1 0 0 0 0,-1-1-1 0 0,1 0 1 0 0,-1 0 0 0 0,-1 0 0 0 0,1-1-1 0 0,-11 9 1 0 0,-33 22-5083 0 0,39-32 3680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3455 0 0,'0'0'158'0'0,"2"-1"-10"0"0,47-30 722 0 0,-5 3 604 0 0,-43 27-1060 0 0,5-4 632 0 0,9-4 5220 0 0,-14 8-6204 0 0,0 1 0 0 0,0 0 0 0 0,1-1 0 0 0,-1 1 0 0 0,0 0 0 0 0,0 0 0 0 0,0 0 0 0 0,1 0 0 0 0,-1 0 0 0 0,0 1 1 0 0,0-1-1 0 0,0 0 0 0 0,1 0 0 0 0,-1 1 0 0 0,0-1 0 0 0,0 1 0 0 0,0-1 0 0 0,0 1 0 0 0,0-1 0 0 0,0 1 0 0 0,0 0 0 0 0,2 1 0 0 0,-1 0 17 0 0,0 1-1 0 0,0-1 1 0 0,0 1 0 0 0,0 0 0 0 0,0-1 0 0 0,-1 1 0 0 0,0 0-1 0 0,3 5 1 0 0,0 7 160 0 0,0 0-1 0 0,3 29 0 0 0,-6-37-105 0 0,40 655 1310 0 0,-32-412-942 0 0,36 507 1334 0 0,20 230-54 0 0,-46-684-1229 0 0,-5-93-219 0 0,-11-35 139 0 0,-3-161-436 0 0,-4 28-1114 0 0,-1-19-6346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6215 0 0,'0'0'627'0'0,"1"2"-542"0"0,0-1-52 0 0,0 1-1 0 0,0-1 0 0 0,0 0 0 0 0,0 1 1 0 0,0-1-1 0 0,0 0 0 0 0,0 0 0 0 0,0 0 1 0 0,1 0-1 0 0,-1 0 0 0 0,0 0 0 0 0,1-1 1 0 0,-1 1-1 0 0,0 0 0 0 0,1-1 0 0 0,-1 1 1 0 0,1 0-1 0 0,-1-1 0 0 0,1 0 0 0 0,-1 1 1 0 0,1-1-1 0 0,0 0 0 0 0,-1 0 0 0 0,1 0 0 0 0,-1 0 1 0 0,1 0-1 0 0,-1 0 0 0 0,4-1 0 0 0,4 0 237 0 0,97-4 1877 0 0,-82 5-1918 0 0,39-5 1 0 0,11-1 260 0 0,81-5 303 0 0,-59 2-480 0 0,125-7 403 0 0,-16 10 290 0 0,-5-5 17 0 0,-124 12-780 0 0,-56 0-73 0 0,0-1 0 0 0,0-1 0 0 0,0 0 1 0 0,20-5-1 0 0,36-2 97 0 0,6 0 387 0 0,-45 6-547 0 0,-27 1-121 0 0,11-3 190 0 0,-2 2 173 0 0,26-1-271 0 0,-42 1-91 0 0,13 3-6 0 0,-6 2 41 0 0,-2-1 32 0 0,-6-1 95 0 0,5 8 38 0 0,-3-1-176 0 0,0 0 1 0 0,-3-4 34 0 0,1 1 0 0 0,-1 0 0 0 0,0 0 0 0 0,0-1-1 0 0,0 1 1 0 0,-1 0 0 0 0,0 0 0 0 0,0 7 0 0 0,-5 36 393 0 0,5-45-448 0 0,-5 31 63 0 0,-3 12 193 0 0,6-28-250 0 0,1-17-66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25 4607 0 0,'0'0'208'0'0,"-22"-13"2240"0"0,9 1 728 0 0,14 14-3058 0 0,4 15 232 0 0,0-1 1 0 0,-1 0-1 0 0,-1 1 1 0 0,1 26-1 0 0,-2 73 1356 0 0,-2-35-822 0 0,32 334 1808 0 0,-22-340-2393 0 0,-4-1 0 0 0,-3 2-1 0 0,-3-1 1 0 0,-4 0 0 0 0,-20 117-1 0 0,-27 204 1134 0 0,35-238-716 0 0,-39 354 632 0 0,14 50-1095 0 0,32-163 16 0 0,6-297-338 0 0,-6 432 520 0 0,37-120 41 0 0,-9-182-286 0 0,-7-69-579 0 0,-7-3 359 0 0,-5-122 63 0 0,4 10 539 0 0,-1-25-1322 0 0,-2 4-2556 0 0,-17-41-5858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4255 0 0,'0'0'328'0'0,"2"0"-228"0"0,8 4-80 0 0,-2 0 44 0 0,-7-3 264 0 0,4 1 160 0 0,0-1 0 0 0,1 0 0 0 0,-1 0 0 0 0,0 0 0 0 0,6-1 0 0 0,92-10 3345 0 0,-71 9-3815 0 0,-1 1 0 0 0,0 1-1 0 0,33 7 1 0 0,244 24 849 0 0,-60-17-55 0 0,205 8 1029 0 0,-163-8-1200 0 0,5 1-295 0 0,-163-14-218 0 0,347-3 757 0 0,-112 1-813 0 0,-158 3 48 0 0,244 20-88 0 0,-204-4 110 0 0,-19-3 132 0 0,183 2 24 0 0,-330-17-158 0 0,124 3 88 0 0,171 2 322 0 0,-139 0-553 0 0,60 0 60 0 0,155-11-124 0 0,-392 2 155 0 0,-38 2-18 0 0,-1 0 0 0 0,1 1 0 0 0,0 1-1 0 0,38 8 1 0 0,-22 4 126 0 0,-22-7 80 0 0,-16-5 211 0 0,5 7-408 0 0,-4 0-81 0 0,0 1 1 0 0,-1-1-1 0 0,0 1 1 0 0,0 0-1 0 0,-1 0 1 0 0,0 18-1 0 0,-6 59 1 0 0,0-12-75 0 0,-18 495 276 0 0,21-531-178 0 0,-20 224 252 0 0,-5 127-85 0 0,25 195 767 0 0,3-333-718 0 0,-24 245 210 0 0,7-139 86 0 0,1-7-505 0 0,9-175 24 0 0,3 47 83 0 0,4-54 19 0 0,-10 105 624 0 0,5-104-406 0 0,6-155-372 0 0,-2-9-22 0 0,-9 4 528 0 0,7-8-566 0 0,0-1-9 0 0,-5 2 33 0 0,-25-1 6 0 0,-149-21-418 0 0,55 4 261 0 0,-265-10-523 0 0,-78-8 504 0 0,404 26 117 0 0,-468-45-437 0 0,-215 57-206 0 0,585 1 655 0 0,-69 3-29 0 0,46 0 131 0 0,-52 3 12 0 0,47 4-140 0 0,-261 34-297 0 0,164 7 388 0 0,-23-20 11 0 0,2-26-64 0 0,51-1 199 0 0,-86-2 74 0 0,341-7-209 0 0,-293 0 501 0 0,232 2-525 0 0,-68-6-1 0 0,100 3 61 0 0,9 0 7 0 0,1-1-1 0 0,-44-10 1 0 0,56 10-96 0 0,7 1 44 0 0,1 0 1 0 0,-1 1-1 0 0,1-1 0 0 0,-1 0 1 0 0,1 0-1 0 0,-1 0 1 0 0,1 0-1 0 0,-1-1 1 0 0,-3-2-1 0 0,2 1-88 0 0,3 2-91 0 0,-13-19-1089 0 0,5 8-75 0 0,4 0-927 0 0,3-4-4181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4951 0 0,'0'0'4672'0'0,"0"-1"-4593"0"0,0 1-1 0 0,-1-1 0 0 0,1 1 1 0 0,0-1-1 0 0,-1 1 0 0 0,1-1 1 0 0,0 1-1 0 0,-1 0 0 0 0,1-1 1 0 0,-1 1-1 0 0,1-1 0 0 0,0 1 0 0 0,-1 0 1 0 0,1-1-1 0 0,-1 1 0 0 0,1 0 1 0 0,-1 0-1 0 0,0-1 0 0 0,0 5-20 0 0,1-1 0 0 0,0 0 0 0 0,0 1 0 0 0,0-1 0 0 0,1 0 0 0 0,0 6 0 0 0,0-7 118 0 0,30 17 818 0 0,9-2-812 0 0,1-1 0 0 0,0-1 0 0 0,83 16 0 0 0,-122-31-182 0 0,122 25 576 0 0,2-5 0 0 0,195 7 0 0 0,165-24-181 0 0,74-20-86 0 0,-210 25-350 0 0,-155 1 176 0 0,2-8 426 0 0,241-28 0 0 0,47 1 293 0 0,-449 25-754 0 0,529-16 30 0 0,-510 14-37 0 0,232-4-270 0 0,-64 6 172 0 0,77 2 426 0 0,-72 5-417 0 0,-29-2 35 0 0,-135 2 58 0 0,-62-6-193 0 0,0 0-4 0 0,5 1 8 0 0,-5 0 18 0 0,-2-7-2177 0 0,0 1 1701 0 0,0 0-1 0 0,0-1 1 0 0,0 1-1 0 0,-1 0 1 0 0,-2-7-1 0 0,-2-5-1049 0 0,-2 3 800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70 200 8751 0 0,'0'0'419'0'0,"-2"0"-179"0"0,-9 0-29 0 0,-8-5-163 0 0,16 2-36 0 0,1 1 21 0 0,-6-2 255 0 0,-13-7 1028 0 0,21 11-1288 0 0,0 0 0 0 0,-1 0 0 0 0,1 0 0 0 0,0-1 0 0 0,0 1 0 0 0,-1 0 0 0 0,1 0 0 0 0,0 0 0 0 0,0-1 0 0 0,0 1 0 0 0,0 0 0 0 0,-1 0-1 0 0,1-1 1 0 0,0 1 0 0 0,0 0 0 0 0,0 0 0 0 0,0-1 0 0 0,0 1 0 0 0,0 0 0 0 0,0 0 0 0 0,-1-1 0 0 0,1 1 0 0 0,0 0 0 0 0,0-1 0 0 0,0 1 0 0 0,0 0 0 0 0,0 0 0 0 0,0-1 0 0 0,0 1 0 0 0,1 0 0 0 0,-1-1 0 0 0,0 1 0 0 0,0 0-1 0 0,0 0 1 0 0,0-1 0 0 0,0 1 0 0 0,0 0 0 0 0,0 0 0 0 0,1-1 0 0 0,-1 1 0 0 0,0 0 0 0 0,0 0 0 0 0,0 0 0 0 0,1-1 0 0 0,-1 1 0 0 0,0 0 0 0 0,0 0 0 0 0,0 0 0 0 0,1 0 0 0 0,-1-1 0 0 0,0 1 0 0 0,0 0 0 0 0,1 0 0 0 0,-1 0 0 0 0,0 0-1 0 0,1 0 1 0 0,-1 0 0 0 0,0 0 0 0 0,2-1-21 0 0,-1 0 0 0 0,1 0 0 0 0,-1 0 0 0 0,1 1 0 0 0,-1-1 0 0 0,1 0 0 0 0,0 1 0 0 0,-1 0 0 0 0,1-1 0 0 0,0 1 0 0 0,-1 0 0 0 0,1 0 0 0 0,0 0 0 0 0,-1 0 0 0 0,1 0-1 0 0,0 0 1 0 0,2 1 0 0 0,3 0 7 0 0,29 1 393 0 0,0 1 0 0 0,47 12 0 0 0,1-1-296 0 0,36 0 274 0 0,130-1-1 0 0,233-24 75 0 0,175-11 22 0 0,124-9 115 0 0,137-22 428 0 0,-312 42-398 0 0,-365 5-299 0 0,180-8 54 0 0,-236 8-303 0 0,20-1 36 0 0,103 1 334 0 0,-18 25 0 0 0,-262-17-356 0 0,-13 0-16 0 0,1-1-1 0 0,-1-1 1 0 0,24-3-1 0 0,-31 2-89 0 0,-1-1-56 0 0,48-23-899 0 0,-2 1 52 0 0,-50 23 571 0 0,0-1 0 0 0,0 1 1 0 0,0-1-1 0 0,0 0 0 0 0,-1 0 1 0 0,1 0-1 0 0,6-5 0 0 0,-9 6-358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55 7367 0 0,'0'0'667'0'0,"-17"0"-174"0"0,15 0-464 0 0,-8-1 207 0 0,1 2 1 0 0,-1-1-1 0 0,1 2 0 0 0,-1-1 1 0 0,1 1-1 0 0,-1 1 1 0 0,-12 4-1 0 0,-29 15-300 0 0,17-10 91 0 0,32-12 546 0 0,-5 6 2306 0 0,32 1-2613 0 0,0-2 1 0 0,1 0-1 0 0,-1-2 1 0 0,1 0-1 0 0,27-2 1 0 0,8 2-105 0 0,313 5 942 0 0,-290-8-990 0 0,107 13-1 0 0,35 2-62 0 0,-191-15 47 0 0,338 12 886 0 0,-17 2-957 0 0,1-28 277 0 0,-117-8-152 0 0,-4 0-19 0 0,166-13-69 0 0,-47 13 53 0 0,-277 19-106 0 0,16-2 31 0 0,89-1 196 0 0,238 6-178 0 0,2 0 104 0 0,382 11 572 0 0,-570-12-269 0 0,-77-1-176 0 0,-94 3-211 0 0,77-2 42 0 0,-140 1-162 0 0,-1 0-1 0 0,0 0 1 0 0,1 0-1 0 0,-1 0 1 0 0,0 0-1 0 0,1 0 1 0 0,-1 0 0 0 0,0 0-1 0 0,1 0 1 0 0,-1 0-1 0 0,0 0 1 0 0,0-1-1 0 0,1 1 1 0 0,-1 0-1 0 0,0 0 1 0 0,1 0-1 0 0,-1 0 1 0 0,0 0 0 0 0,0-1-1 0 0,1 1 1 0 0,-1 0-1 0 0,0 0 1 0 0,0 0-1 0 0,1-1 1 0 0,-1 1-1 0 0,0 0 1 0 0,0 0-1 0 0,0-1 1 0 0,0 1-1 0 0,1 0 1 0 0,-1-1 0 0 0,0 1-1 0 0,0-1 1 0 0,-5-9-601 0 0,-18-8-308 0 0,9 10-1054 0 0,-30-11-1 0 0,30 14 1207 0 0,-16-7-962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7367 0 0,'0'0'2760'0'0,"14"4"2438"0"0,-6-9-5188 0 0,3 0 1 0 0,0 1 42 0 0,1 1-43 0 0,0 0-1 0 0,0 1 0 0 0,0 1 0 0 0,1 0 0 0 0,-1 0 1 0 0,17 2-1 0 0,-2 0 44 0 0,57 3 182 0 0,17-1-65 0 0,130 0 86 0 0,-94 5-204 0 0,-73-3 13 0 0,362-2 373 0 0,-150-6-94 0 0,28 0-166 0 0,1 4-83 0 0,-182 2 186 0 0,29-8 3 0 0,-18-1-186 0 0,461-8 40 0 0,-340 9 140 0 0,1 0 52 0 0,103 1-207 0 0,-119 4 21 0 0,-131-4-203 0 0,77 0 190 0 0,242 14 6 0 0,-43 3-26 0 0,-138-3 214 0 0,-17 9-60 0 0,41-1-130 0 0,-196-25-1167 0 0,-73 7 711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9791 0 0,'0'0'447'0'0,"3"0"-11"0"0,22 7-559 0 0,0 0 1 0 0,0 2-1 0 0,33 16 1 0 0,-37-16 1 0 0,-11-5 401 0 0,0 0-1 0 0,1-1 1 0 0,-1-1 0 0 0,1 1-1 0 0,-1-2 1 0 0,1 1-1 0 0,18-1 1 0 0,3-3 1577 0 0,40-7-1 0 0,20-1-1062 0 0,114-5-765 0 0,108 0-14 0 0,44 5 725 0 0,-327 8-660 0 0,280 5 226 0 0,-69 2-132 0 0,129 4 318 0 0,-54 0-104 0 0,-115-6-408 0 0,196-5 96 0 0,-35 6-14 0 0,-113 4-113 0 0,65 7 17 0 0,0-1 156 0 0,-147-12 18 0 0,298-13 477 0 0,-14-4-237 0 0,-321 11-276 0 0,67 2-21 0 0,-156 6 56 0 0,-17-1-44 0 0,41 0 0 0 0,-56-3-95 0 0,-1 0 0 0 0,2 0 0 0 0,-2-1-14 0 0,-8 1-94 0 0,0 0 1 0 0,0-1 0 0 0,0 1 0 0 0,0 0 0 0 0,1 0 0 0 0,-1-1 0 0 0,0 1-1 0 0,0-1 1 0 0,0 1 0 0 0,-1-1 0 0 0,1 1 0 0 0,0-1 0 0 0,0 1 0 0 0,0-1-1 0 0,0 0 1 0 0,0 0 0 0 0,-1 1 0 0 0,1-1 0 0 0,0 0 0 0 0,-1 0 0 0 0,1 0-1 0 0,-1 0 1 0 0,1 0 0 0 0,-1 0 0 0 0,1 0 0 0 0,-1 0 0 0 0,1 0 0 0 0,-1 0 0 0 0,0 0-1 0 0,1-2 1 0 0,-3-9-6229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5527 0 0,'0'0'600'0'0,"5"-11"-600"0"0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 6447 0 0,'0'0'1776'0'0,"2"-11"1800"0"0,0 14-3512 0 0,1-1 0 0 0,-1 1 1 0 0,0 0-1 0 0,0 0 0 0 0,0 0 0 0 0,0 0 0 0 0,-1 0 0 0 0,1 1 0 0 0,-1-1 0 0 0,0 0 0 0 0,0 1 0 0 0,0-1 0 0 0,0 1 1 0 0,-1 0-1 0 0,1-1 0 0 0,-1 1 0 0 0,0 5 0 0 0,0 11 148 0 0,-2 0 1 0 0,-3 20-1 0 0,2-14-19 0 0,-8 86 367 0 0,5 1 0 0 0,12 142 0 0 0,9 77-343 0 0,-8-148 78 0 0,7 82 250 0 0,7 227 324 0 0,-21-142-244 0 0,-1-149-296 0 0,12 525 1071 0 0,-11-722-1392 0 0,-8 253 396 0 0,2-102 214 0 0,1-18-307 0 0,-1 123 148 0 0,-15 170 309 0 0,9-298-410 0 0,-2 13-140 0 0,8-100-218 0 0,-5 12-24 0 0,7-43-726 0 0,4-15 710 0 0,0 0 1 0 0,0 0-1 0 0,0 0 1 0 0,0 0 0 0 0,0 0-1 0 0,-1 0 1 0 0,1 0-1 0 0,0 0 1 0 0,0 0 0 0 0,0 0-1 0 0,0 0 1 0 0,0 0-1 0 0,0 0 1 0 0,0 0 0 0 0,0 0-1 0 0,0 0 1 0 0,0 0-1 0 0,0 0 1 0 0,-1 0 0 0 0,1 0-1 0 0,0 0 1 0 0,0 0-1 0 0,0 0 1 0 0,0 0 0 0 0,0 0-1 0 0,0 0 1 0 0,0 0-1 0 0,0 0 1 0 0,0 0-1 0 0,0 0 1 0 0,-1 0 0 0 0,1 0-1 0 0,0 0 1 0 0,0 0-1 0 0,0 0 1 0 0,0 0 0 0 0,0 0-1 0 0,0 0 1 0 0,0 0-1 0 0,0 0 1 0 0,0 0 0 0 0,0 0-1 0 0,0 0 1 0 0,0 0-1 0 0,0-1 1 0 0,0 1 0 0 0,0 0-1 0 0,-1 0 1 0 0,1 0-1 0 0,0 0 1 0 0,0 0 0 0 0,0 0-1 0 0,0 0 1 0 0,0 0-1 0 0,0 0 1 0 0,0 0 0 0 0,0-1-1 0 0,0 1 1 0 0,0 0-1 0 0,0 0 1 0 0,0 0 0 0 0,0 0-1 0 0,0 0 1 0 0,-4-31-3378 0 0,4 5 2042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88 7487 0 0,'0'0'568'0'0,"1"-3"-394"0"0,0 3-163 0 0,-1-1 0 0 0,1 0 1 0 0,-1 1-1 0 0,1-1 0 0 0,-1 0 0 0 0,0 0 1 0 0,1 1-1 0 0,-1-1 0 0 0,0 0 0 0 0,0 0 1 0 0,1 0-1 0 0,-1 1 0 0 0,0-1 0 0 0,0 0 1 0 0,0 0-1 0 0,0 0 0 0 0,0 0 1 0 0,0 1-1 0 0,0-1 0 0 0,-1 0 0 0 0,1 0 1 0 0,0 0-1 0 0,0 0 0 0 0,-1 1 0 0 0,1-1 1 0 0,0 0-1 0 0,-1 0 0 0 0,1 1 1 0 0,-1-1-1 0 0,1 0 0 0 0,-1 0 0 0 0,-3-7 935 0 0,-16-28 1070 0 0,17 26-1660 0 0,2 10-305 0 0,1-1 0 0 0,0 1 0 0 0,0 0 0 0 0,0-1 0 0 0,-1 1 0 0 0,1 0 0 0 0,0-1 0 0 0,0 1 0 0 0,-1 0 0 0 0,1 0 0 0 0,0-1 0 0 0,-1 1 0 0 0,1 0 0 0 0,0 0 0 0 0,-1-1 0 0 0,1 1 0 0 0,-1 0 0 0 0,1 0 0 0 0,0 0 0 0 0,-1 0 0 0 0,1-1 0 0 0,-1 1 0 0 0,1 0 0 0 0,0 0 0 0 0,-1 0 0 0 0,1 0 0 0 0,-1 0 0 0 0,1 0 0 0 0,0 0 0 0 0,-1 0 0 0 0,1 0 0 0 0,-1 1 0 0 0,1-1-1 0 0,-1 0 1 0 0,1 0 0 0 0,0 0 0 0 0,-1 0 0 0 0,1 0 0 0 0,0 1 0 0 0,-1-1 0 0 0,1 0 0 0 0,0 0 0 0 0,-1 1 0 0 0,1-1 0 0 0,0 0 0 0 0,-1 1 0 0 0,-2 2 24 0 0,0 1-1 0 0,1 0 1 0 0,-1 0 0 0 0,1 0-1 0 0,-1 0 1 0 0,1 0-1 0 0,1 0 1 0 0,-1 0-1 0 0,1 1 1 0 0,-2 6-1 0 0,-6 50 393 0 0,7-38-375 0 0,-14 317 510 0 0,15-225-295 0 0,-9 760 1785 0 0,-12-281-2443 0 0,2-198 392 0 0,31 255 1516 0 0,6-171-818 0 0,-1-24 71 0 0,-8-131-117 0 0,-7-299-671 0 0,1 189 532 0 0,-3-191-489 0 0,-8 57 60 0 0,0-45-512 0 0,9-35 259 0 0,-6 29-1604 0 0,3-4 590 0 0,-2 1 0 0 0,-2-1 0 0 0,0 1 0 0 0,-1-2 0 0 0,-16 34 0 0 0,16-44-106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1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4951 0 0,'0'0'2480'0'0,"-4"12"2543"0"0,2-8-4855 0 0,1-1 0 0 0,-1 0 0 0 0,1 1 0 0 0,0-1 0 0 0,0 1 0 0 0,1-1 0 0 0,-1 1 0 0 0,1 0 0 0 0,-1-1 0 0 0,1 1 0 0 0,0 0 0 0 0,1 3 0 0 0,10 48 624 0 0,-1-11-148 0 0,0 36 7 0 0,3 11-307 0 0,-4 0 0 0 0,-4 97 0 0 0,-4-109-309 0 0,0-48 202 0 0,-2-1 0 0 0,-4 38 0 0 0,4-61-89 0 0,0-1-43 0 0,-1 0 1 0 0,1 1-1 0 0,-1-1 1 0 0,0 0 0 0 0,0 0-1 0 0,-1 0 1 0 0,-3 6-1 0 0,4-9-41 0 0,-3 5 0 0 0,1 1-10 0 0,-3 6 87 0 0,-3 43-16 0 0,7-47-125 0 0,1 0 0 0 0,-10 32-24 0 0,5 10 103 0 0,5-10 108 0 0,3-32-251 0 0,-3 43-74 0 0,2-42 138 0 0,-1-1 11 0 0,1 16-29 0 0,1-24 40 0 0,-1-1 115 0 0,2 8-225 0 0,-1-3 46 0 0,-1-4 74 0 0,3 3-32 0 0,-3-4-32 0 0,1-1 74 0 0,4 5 22 0 0,2 0-21 0 0,1-1-64 0 0,1 0 53 0 0,0 1-11 0 0,0-2 32 0 0,-4 0 30 0 0,-5-4-56 0 0,30-2 55 0 0,-22 3-90 0 0,1-1 0 0 0,0 0 1 0 0,0-1-1 0 0,-1 0 0 0 0,12-3 0 0 0,-1 0-9 0 0,31-1-194 0 0,-23 3-135 0 0,0-1-1 0 0,34-8 1 0 0,-59 10-132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18 328 5407 0 0,'-4'-23'137'0'0,"2"-1"0"0"0,0 1 0 0 0,1-1 0 0 0,1 1 0 0 0,4-31-1 0 0,0-25 261 0 0,-5 71-145 0 0,1 1 0 0 0,-2-1 0 0 0,-3-13 0 0 0,0-2 2154 0 0,2 13 2698 0 0,8 18-5007 0 0,0 0-1 0 0,0 0 0 0 0,-1 0 0 0 0,0 1 1 0 0,0-1-1 0 0,-1 1 0 0 0,4 17 0 0 0,8 72 203 0 0,-11-66-365 0 0,85 1134 1307 0 0,-87-717-529 0 0,1 50 340 0 0,9-57-396 0 0,-5-215-304 0 0,17 399 600 0 0,-23-424-255 0 0,-3-89-386 0 0,2-48-148 0 0,2-14-62 0 0,-3 0-1 0 0,-2 0 1 0 0,-15 80-1 0 0,9-94 51 0 0,4-19-81 0 0,1 2 1 0 0,1-1-1 0 0,1 0 1 0 0,0 26-1 0 0,0-27-213 0 0,2-17 90 0 0,-2 0-1869 0 0,0-1 1745 0 0,1 1 0 0 0,0-1 0 0 0,0 0 1 0 0,0 1-1 0 0,0-1 0 0 0,-1 1 0 0 0,1 0 0 0 0,0-1 0 0 0,0 1 0 0 0,0 0 0 0 0,0 0 0 0 0,1 0 0 0 0,-1-1 0 0 0,0 1 0 0 0,0 0 0 0 0,0 0 0 0 0,1 0 0 0 0,-1 0 0 0 0,0 1 1 0 0,1-1-1 0 0,-1 0 0 0 0,1 0 0 0 0,-1 0 0 0 0,1 2 0 0 0,-9 37-1443 0 0,8-35 1112 0 0,-3 40-2500 0 0,2-22 1473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181 208 2303 0 0,'0'0'167'0'0,"-8"-7"522"0"0,4-9 207 0 0,1 1-1 0 0,1-1 0 0 0,1 0 0 0 0,0 0 0 0 0,1-18 0 0 0,1 14-902 0 0,5-31 598 0 0,-5 41 409 0 0,0 3 1120 0 0,-1 11-1315 0 0,-11 124 1385 0 0,-6 155-473 0 0,14-150-1464 0 0,-5 214-143 0 0,-7 278 82 0 0,-8 157 202 0 0,10-572-401 0 0,-13 596 1790 0 0,27-363-987 0 0,-3-199-392 0 0,12-1 265 0 0,0-3-186 0 0,-11-217-408 0 0,0 0-1 0 0,-7 32 1 0 0,2-31-499 0 0,6-23 383 0 0,0-1 0 0 0,-1 1 0 0 0,1-1 1 0 0,0 0-1 0 0,0 1 0 0 0,-1-1 0 0 0,1 1 0 0 0,0-1 0 0 0,0 0 0 0 0,-1 1 0 0 0,1-1 0 0 0,-1 0 0 0 0,1 1 0 0 0,0-1 0 0 0,-1 0 0 0 0,1 0 0 0 0,0 0 0 0 0,-1 1 0 0 0,1-1 0 0 0,-1 0 0 0 0,1 0 0 0 0,-1 0 0 0 0,0 1 1 0 0,-1-2-88 0 0,1 0 1 0 0,-1 0-1 0 0,0 1 1 0 0,1-1 0 0 0,-1 0-1 0 0,0 0 1 0 0,1-1 0 0 0,0 1-1 0 0,-1 0 1 0 0,1 0-1 0 0,-1-1 1 0 0,1 1 0 0 0,0-1-1 0 0,-1-1 1 0 0,-16-26-5934 0 0,11 11 495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56 8519 0 0,'0'0'638'0'0,"-4"-9"-106"0"0,3-25 730 0 0,1 32-1070 0 0,2-9 1718 0 0,1 27-1822 0 0,-1 0-1 0 0,-1-1 1 0 0,0 1 0 0 0,-1 0 0 0 0,-2 20 0 0 0,0 15 223 0 0,-25 870 1421 0 0,16 248 243 0 0,13-362-1002 0 0,-2-507-53 0 0,-24 247-20 0 0,-1-195-74 0 0,18-295-471 0 0,-2 0-1 0 0,-3 0 1 0 0,-20 55 0 0 0,32-110-264 0 0,-1 2-191 0 0,0 0 1 0 0,0 0-1 0 0,0 0 0 0 0,1 0 1 0 0,0 1-1 0 0,0-1 0 0 0,1 5 1 0 0,-1-4-184 0 0,1 6-259 0 0,0-2-1314 0 0,0-4-2339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 7487 0 0,'0'0'808'0'0,"-3"-14"-4120"0"0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90 7255 0 0,'-4'-10'232'0'0,"0"0"0"0"0,0 0-1 0 0,-1 1 1 0 0,-1-1-1 0 0,0 1 1 0 0,-12-15 0 0 0,16 22-142 0 0,2 2-24 0 0,0-1 0 0 0,0 1 0 0 0,0 0 0 0 0,0-1-1 0 0,-1 1 1 0 0,1 0 0 0 0,0-1 0 0 0,-1 1 0 0 0,1 0-1 0 0,0-1 1 0 0,0 1 0 0 0,-1 0 0 0 0,1 0 0 0 0,0-1-1 0 0,-1 1 1 0 0,1 0 0 0 0,-1 0 0 0 0,1 0 0 0 0,0 0-1 0 0,-1-1 1 0 0,1 1 0 0 0,-1 0 0 0 0,1 0 0 0 0,0 0-1 0 0,-1 0 1 0 0,1 0 0 0 0,-1 0 0 0 0,1 0 0 0 0,0 0-1 0 0,-1 0 1 0 0,1 0 0 0 0,-1 0 0 0 0,1 0 0 0 0,0 1-1 0 0,-1-1 1 0 0,1 0 0 0 0,-1 0 0 0 0,1 0 0 0 0,0 1-1 0 0,-1-1 1 0 0,1 0 0 0 0,-1 1 0 0 0,0-1 114 0 0,-1 1 0 0 0,1-1 0 0 0,-1 1 1 0 0,0 0-1 0 0,1 0 0 0 0,0-1 0 0 0,-1 1 0 0 0,1 0 1 0 0,-1 0-1 0 0,1 1 0 0 0,-1 0 0 0 0,-3 8 14 0 0,0 1 1 0 0,1-1-1 0 0,1 1 0 0 0,0 0 0 0 0,0 0 0 0 0,1 0 0 0 0,0 0 1 0 0,0 13-1 0 0,3 98 212 0 0,2-72-112 0 0,20 240 672 0 0,-3-74-708 0 0,28 1257 518 0 0,-73-941-182 0 0,1-27 964 0 0,25-250-124 0 0,-3 92-485 0 0,1-326-899 0 0,-1 0 0 0 0,-1-1 1 0 0,-5 22-1 0 0,5-32-50 0 0,0 4 0 0 0,-1 4 11 0 0,1-3 42 0 0,2-9 0 0 0,0 9-42 0 0,-1 0 0 0 0,-1 24 223 0 0,-6 89 285 0 0,-8-32-507 0 0,17-95-177 0 0,-16-16-10638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9439 0 0,'0'0'851'0'0,"9"25"-2242"0"0,-5-17 1794 0 0,-1 1 0 0 0,0 0-1 0 0,0 0 1 0 0,-1 0 0 0 0,0 1-1 0 0,-1-1 1 0 0,1 18 0 0 0,-7 71 759 0 0,0-16-591 0 0,0 286 598 0 0,44 229-65 0 0,-19-348-517 0 0,43 1242 2066 0 0,-58-1291-2016 0 0,-5 332 1278 0 0,-9-363-1545 0 0,-17 165 164 0 0,-16-66 362 0 0,36-200-693 0 0,6-66-86 0 0,0 0-53 0 0,-1 5-25 0 0,0-5-77 0 0,1 0 66 0 0,-1 8-17 0 0,2-1-31 0 0,1 21-1873 0 0,-2-30 1841 0 0,0 0 1 0 0,0 0-1 0 0,0 0 1 0 0,0 0-1 0 0,0 1 0 0 0,0-1 1 0 0,0 0-1 0 0,0 0 0 0 0,0 0 1 0 0,0 0-1 0 0,0 0 1 0 0,0 0-1 0 0,0 0 0 0 0,0 1 1 0 0,0-1-1 0 0,0 0 1 0 0,0 0-1 0 0,0 0 0 0 0,0 0 1 0 0,0 0-1 0 0,0 0 1 0 0,-1 0-1 0 0,1 0 0 0 0,0 0 1 0 0,0 1-1 0 0,0-1 1 0 0,0 0-1 0 0,0 0 0 0 0,0 0 1 0 0,0 0-1 0 0,0 0 0 0 0,-1 0 1 0 0,1 0-1 0 0,0 0 1 0 0,0 0-1 0 0,0 0 0 0 0,0 0 1 0 0,0 0-1 0 0,0 0 1 0 0,0 0-1 0 0,-1 0 0 0 0,1 0 1 0 0,0 0-1 0 0,0 0 1 0 0,0 0-1 0 0,0 0 0 0 0,0 0 1 0 0,0 0-1 0 0,-1 0 1 0 0,-8-10-1497 0 0,-5-12 269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99 7135 0 0,'0'0'652'0'0,"1"-3"-540"0"0,1-7-100 0 0,1 0-1 0 0,-3 8 81 0 0,2 14-592 0 0,13 26 895 0 0,-15-37-119 0 0,10 8 744 0 0,0-3-544 0 0,0-1 0 0 0,0 1 0 0 0,1-2 0 0 0,0 0 0 0 0,0 0 0 0 0,12 2 0 0 0,5 0-5 0 0,52 3 0 0 0,-64-8-423 0 0,-6 0-3 0 0,-1 0 1 0 0,1-1-1 0 0,0-1 1 0 0,-1 0-1 0 0,16-3 0 0 0,45-7 235 0 0,-48 10-50 0 0,-32-37-1188 0 0,-10-6-1194 0 0,19 42 1896 0 0,0-1 30 0 0,-4-6 119 0 0,4 7 105 0 0,1 1-1 0 0,-1 0 1 0 0,0-1 0 0 0,1 1 0 0 0,-1 0-1 0 0,0-1 1 0 0,0 1 0 0 0,0 0 0 0 0,0 0-1 0 0,0 0 1 0 0,0 0 0 0 0,0 0 0 0 0,0 0-1 0 0,0 0 1 0 0,0 0 0 0 0,-1 1 0 0 0,1-1-1 0 0,0 0 1 0 0,-1 1 0 0 0,1-1 0 0 0,-2 0-1 0 0,1 1-40 0 0,0-1-27 0 0,-1 0 28 0 0,-8-1 74 0 0,5 1 67 0 0,0 0 1 0 0,0 0-1 0 0,1 1 1 0 0,-1 0 0 0 0,-9 0-1 0 0,8 1 26 0 0,5-1 35 0 0,-13 0 432 0 0,7 0-435 0 0,-51 5 613 0 0,46-2-715 0 0,-7-1-45 0 0,-15 8 1 0 0,27-8 17 0 0,0 0 1 0 0,0-1-1 0 0,1 0 1 0 0,-1 0-1 0 0,0-1 1 0 0,0 0-1 0 0,0-1 1 0 0,-14-2-1 0 0,-78-4 601 0 0,98 7-565 0 0,0-1-10 0 0,-5-2-28 0 0,5 2 1150 0 0,37 3-1037 0 0,97 3-8 0 0,-88-5-62 0 0,51 6 0 0 0,15 9-5 0 0,-87-13 158 0 0,0-1-1 0 0,0-1 0 0 0,25-3 1 0 0,2 0-12 0 0,-57 2-253 0 0,0 0 1 0 0,1-1-1 0 0,-1 1 0 0 0,1-1 0 0 0,-1-1 0 0 0,1 1 1 0 0,-9-6-1 0 0,-16-5-95 0 0,2 5-26 0 0,-1 0-1 0 0,0 2 1 0 0,-1 1-1 0 0,1 2 0 0 0,-1 1 1 0 0,-50 3-1 0 0,53 0-26 0 0,0-1 0 0 0,0-2 0 0 0,-38-6 0 0 0,42 5-165 0 0,12 0-3665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7 166 5407 0 0,'0'0'416'0'0,"-1"-2"-289"0"0,1-2-59 0 0,-1 1 0 0 0,1 0-1 0 0,0-1 1 0 0,0 1 0 0 0,0 0 0 0 0,0-1-1 0 0,0 1 1 0 0,1 0 0 0 0,1-7-1 0 0,-1 7-63 0 0,0 1 60 0 0,5-23 1352 0 0,-3 12-565 0 0,-1 1 1 0 0,1-21-1 0 0,-3 32-629 0 0,-2-10 368 0 0,2 6-851 0 0,1-12 3019 0 0,1 16-1045 0 0,3 10-1305 0 0,-3 2-323 0 0,0-1 0 0 0,0 1-1 0 0,-1 0 1 0 0,0 0-1 0 0,-1 0 1 0 0,0 0 0 0 0,-1 0-1 0 0,0 0 1 0 0,-5 18 0 0 0,-1 17 36 0 0,-13 241 13 0 0,17 300-1 0 0,13-346 292 0 0,33 490 1187 0 0,-6-502-755 0 0,-16-112-754 0 0,-3 8 55 0 0,-17-124-212 0 0,0 6 85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6791 0 0,'0'0'615'0'0,"-1"1"-506"0"0,-7 7-86 0 0,0 3 5670 0 0,12-10-5653 0 0,-1 1-1 0 0,1-1 1 0 0,0 0-1 0 0,0-1 1 0 0,0 1-1 0 0,-1-1 1 0 0,1 1-1 0 0,0-1 1 0 0,6-1-1 0 0,-6 1-4 0 0,343 25 579 0 0,-75-2 430 0 0,173-28 240 0 0,-1-31-1142 0 0,-438 36-138 0 0,484-36 158 0 0,443 36-10 0 0,-922 0-138 0 0,291 4 130 0 0,-277-6-21 0 0,1 1 0 0 0,-1 1 0 0 0,1 1 0 0 0,-1 1 0 0 0,38 8 0 0 0,-55-8-59 0 0,-4 0 19 0 0,1-1-1 0 0,-1 1 0 0 0,0 0 0 0 0,0 0 1 0 0,0 1-1 0 0,7 5 0 0 0,-10-7 14 0 0,7 6 128 0 0,-4 0-168 0 0,1 0 0 0 0,-1 0-1 0 0,0 1 1 0 0,-1-1 0 0 0,1 1 0 0 0,-2 0-1 0 0,1 0 1 0 0,-1 0 0 0 0,0 0 0 0 0,1 13-1 0 0,-2-12-17 0 0,19 174 208 0 0,-8-62-247 0 0,0-3-32 0 0,-4-1 0 0 0,-10 148 1 0 0,-17 81-57 0 0,23 1 404 0 0,3-255-137 0 0,8 213 274 0 0,-16-281-427 0 0,0 1 1 0 0,-2 0-1 0 0,-1-1 1 0 0,-12 46 0 0 0,13-62-20 0 0,2-5-8 0 0,1-1 0 0 0,-1 0-1 0 0,0 1 1 0 0,1-1-1 0 0,-1 0 1 0 0,0 0 0 0 0,-1 1-1 0 0,1-1 1 0 0,0 0 0 0 0,-1 0-1 0 0,1 0 1 0 0,-3 2 0 0 0,-1 0 3 0 0,1-1 0 0 0,-1 0 0 0 0,0 1 0 0 0,-1-2 0 0 0,1 1 0 0 0,0-1 0 0 0,-1 1 0 0 0,-6 0 0 0 0,10-2 0 0 0,-18 4-8 0 0,-1-1 0 0 0,0 0-1 0 0,0-2 1 0 0,-1 0 0 0 0,-34-3 0 0 0,-110-18-358 0 0,111 10 121 0 0,-82-2 0 0 0,-237-3-76 0 0,258 12 284 0 0,-184 19-1 0 0,74-1 46 0 0,-173 32-77 0 0,202-18 72 0 0,-24 7-249 0 0,69-5 263 0 0,87-16-1 0 0,-70 6 1 0 0,92-16-18 0 0,-47 2-38 0 0,63-6 203 0 0,0-1-345 0 0,-12-1 233 0 0,25 0-63 0 0,-24 0 147 0 0,12-1-317 0 0,-1-1 169 0 0,-13-2 11 0 0,31 2 0 0 0,-21-2 0 0 0,-91 3-138 0 0,88 2-62 0 0,17 0 2 0 0,-1-1 0 0 0,1-1 0 0 0,-29-4 0 0 0,19-7-1936 0 0,23 11 1885 0 0,-9-8-646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7T05:37:5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 6911 0 0,'0'0'1274'0'0,"-17"-12"5236"0"0,14 53-6408 0 0,4 72 1 0 0,1-16 76 0 0,-25 475 344 0 0,23-20 802 0 0,5-384-983 0 0,-1-6 195 0 0,27 176 0 0 0,19-4 154 0 0,-44-300-510 0 0,-4-28-116 0 0,-3 12 52 0 0,0-2-76 0 0,1-14 3 0 0,-4 9 172 0 0,3-9-163 0 0,-9 12 66 0 0,10-13 402 0 0,2-1-482 0 0,8-3-98 0 0,2 1-9 0 0,21-2-11 0 0,-29 3 52 0 0,0 0 0 0 0,1 1-1 0 0,-1-1 1 0 0,0 1 0 0 0,1 0 0 0 0,-1 1-1 0 0,8 0 1 0 0,4 1-49 0 0,44 8-259 0 0,-30-5-283 0 0,52 4 0 0 0,-61-13-789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F3B1-D8FD-0745-AFDB-5358639AA9A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9BE4C-575A-B141-9F31-81F3BF797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0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0"/>
            <a:ext cx="609639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5B15A-70F0-89D2-DC95-0D8CDB00B9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3488468-08D8-942E-1DF6-ECCD7F71F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EA8FD81-E499-996B-B19A-79352467BF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9C7ACDC-3E09-9E3E-0677-2B78A7922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A0D49A-C9E1-2A3B-D64F-5C94997BF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3792" y="1844824"/>
            <a:ext cx="7632848" cy="381642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/>
          <p:nvPr userDrawn="1"/>
        </p:nvCxnSpPr>
        <p:spPr>
          <a:xfrm>
            <a:off x="263352" y="1628800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1C2AD-6356-41D9-B729-B9B1062AD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1897" y="2931691"/>
            <a:ext cx="3808621" cy="272955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GB" dirty="0"/>
              <a:t>Body copy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E54976-93CD-0060-78F8-AAC112CA14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352" y="1846375"/>
            <a:ext cx="3814542" cy="87469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136662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>
            <a:cxnSpLocks/>
          </p:cNvCxnSpPr>
          <p:nvPr userDrawn="1"/>
        </p:nvCxnSpPr>
        <p:spPr>
          <a:xfrm>
            <a:off x="4151784" y="332656"/>
            <a:ext cx="0" cy="5789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CFC757-A6F6-4B53-DD6A-378621DE4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824" y="332655"/>
            <a:ext cx="6267128" cy="578910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Large body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5922AC-3168-048C-8506-830CE99BB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3744415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A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6AD59F-6820-4656-71F3-8A7EF46A3411}"/>
              </a:ext>
            </a:extLst>
          </p:cNvPr>
          <p:cNvSpPr/>
          <p:nvPr userDrawn="1"/>
        </p:nvSpPr>
        <p:spPr>
          <a:xfrm>
            <a:off x="7214894" y="1873770"/>
            <a:ext cx="4977106" cy="5008869"/>
          </a:xfrm>
          <a:prstGeom prst="rect">
            <a:avLst/>
          </a:prstGeom>
          <a:solidFill>
            <a:srgbClr val="22272B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outdoor, sky, nature, sunset&#10;&#10;Description automatically generated">
            <a:extLst>
              <a:ext uri="{FF2B5EF4-FFF2-40B4-BE49-F238E27FC236}">
                <a16:creationId xmlns:a16="http://schemas.microsoft.com/office/drawing/2014/main" id="{1469681B-6E15-854C-B8AA-5FC610534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5" t="27906" r="14768" b="22585"/>
          <a:stretch/>
        </p:blipFill>
        <p:spPr>
          <a:xfrm>
            <a:off x="0" y="0"/>
            <a:ext cx="721794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5F1714-34CD-2712-0A08-E4EF69BB9F25}"/>
              </a:ext>
            </a:extLst>
          </p:cNvPr>
          <p:cNvSpPr txBox="1">
            <a:spLocks/>
          </p:cNvSpPr>
          <p:nvPr/>
        </p:nvSpPr>
        <p:spPr>
          <a:xfrm>
            <a:off x="8123503" y="3778322"/>
            <a:ext cx="3162933" cy="1199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3000" b="1" kern="1200" cap="all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1400" b="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acknowledge Aboriginal and Torres Strait Islander Peoples as the Traditional Custodians of the Land, Rivers and Sea. We acknowledge and pay our respects to Elders; past, present and emerging of all Nations. 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E656FE-4618-5934-C31B-6BE80A4183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00" y="5877272"/>
            <a:ext cx="1958759" cy="654785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790F613-9F67-A967-BEA0-489553E3E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0"/>
            <a:ext cx="609639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5B15A-70F0-89D2-DC95-0D8CDB00B9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3488468-08D8-942E-1DF6-ECCD7F71F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EA8FD81-E499-996B-B19A-79352467BF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9C7ACDC-3E09-9E3E-0677-2B78A7922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2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A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6AD59F-6820-4656-71F3-8A7EF46A3411}"/>
              </a:ext>
            </a:extLst>
          </p:cNvPr>
          <p:cNvSpPr/>
          <p:nvPr userDrawn="1"/>
        </p:nvSpPr>
        <p:spPr>
          <a:xfrm>
            <a:off x="7214894" y="1873770"/>
            <a:ext cx="4977106" cy="5008869"/>
          </a:xfrm>
          <a:prstGeom prst="rect">
            <a:avLst/>
          </a:prstGeom>
          <a:solidFill>
            <a:srgbClr val="22272B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outdoor, sky, nature, sunset&#10;&#10;Description automatically generated">
            <a:extLst>
              <a:ext uri="{FF2B5EF4-FFF2-40B4-BE49-F238E27FC236}">
                <a16:creationId xmlns:a16="http://schemas.microsoft.com/office/drawing/2014/main" id="{1469681B-6E15-854C-B8AA-5FC610534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5" t="27906" r="14768" b="22585"/>
          <a:stretch/>
        </p:blipFill>
        <p:spPr>
          <a:xfrm>
            <a:off x="0" y="0"/>
            <a:ext cx="721794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5F1714-34CD-2712-0A08-E4EF69BB9F25}"/>
              </a:ext>
            </a:extLst>
          </p:cNvPr>
          <p:cNvSpPr txBox="1">
            <a:spLocks/>
          </p:cNvSpPr>
          <p:nvPr/>
        </p:nvSpPr>
        <p:spPr>
          <a:xfrm>
            <a:off x="8123503" y="3778322"/>
            <a:ext cx="3162933" cy="1199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3000" b="1" kern="1200" cap="all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1400" b="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acknowledge Aboriginal and Torres Strait Islander Peoples as the Traditional Custodians of the Land, Rivers and Sea. We acknowledge and pay our respects to Elders; past, present and emerging of all Nations. 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E656FE-4618-5934-C31B-6BE80A4183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00" y="5877272"/>
            <a:ext cx="1958759" cy="654785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790F613-9F67-A967-BEA0-489553E3E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0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/3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>
            <a:cxnSpLocks/>
          </p:cNvCxnSpPr>
          <p:nvPr userDrawn="1"/>
        </p:nvCxnSpPr>
        <p:spPr>
          <a:xfrm>
            <a:off x="4151784" y="332656"/>
            <a:ext cx="0" cy="5789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CFC757-A6F6-4B53-DD6A-378621DE4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824" y="332655"/>
            <a:ext cx="6267128" cy="578910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Large body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5922AC-3168-048C-8506-830CE99BB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3744415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86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0"/>
            <a:ext cx="609639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35B15A-70F0-89D2-DC95-0D8CDB00B9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3488468-08D8-942E-1DF6-ECCD7F71F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EA8FD81-E499-996B-B19A-79352467BF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9C7ACDC-3E09-9E3E-0677-2B78A7922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1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A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6AD59F-6820-4656-71F3-8A7EF46A3411}"/>
              </a:ext>
            </a:extLst>
          </p:cNvPr>
          <p:cNvSpPr/>
          <p:nvPr userDrawn="1"/>
        </p:nvSpPr>
        <p:spPr>
          <a:xfrm>
            <a:off x="7214894" y="1873770"/>
            <a:ext cx="4977106" cy="5008869"/>
          </a:xfrm>
          <a:prstGeom prst="rect">
            <a:avLst/>
          </a:prstGeom>
          <a:solidFill>
            <a:srgbClr val="22272B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outdoor, sky, nature, sunset&#10;&#10;Description automatically generated">
            <a:extLst>
              <a:ext uri="{FF2B5EF4-FFF2-40B4-BE49-F238E27FC236}">
                <a16:creationId xmlns:a16="http://schemas.microsoft.com/office/drawing/2014/main" id="{1469681B-6E15-854C-B8AA-5FC610534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5" t="27906" r="14768" b="22585"/>
          <a:stretch/>
        </p:blipFill>
        <p:spPr>
          <a:xfrm>
            <a:off x="0" y="0"/>
            <a:ext cx="721794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5F1714-34CD-2712-0A08-E4EF69BB9F25}"/>
              </a:ext>
            </a:extLst>
          </p:cNvPr>
          <p:cNvSpPr txBox="1">
            <a:spLocks/>
          </p:cNvSpPr>
          <p:nvPr/>
        </p:nvSpPr>
        <p:spPr>
          <a:xfrm>
            <a:off x="8123503" y="3778322"/>
            <a:ext cx="3162933" cy="119976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3000" b="1" kern="1200" cap="all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1400" b="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acknowledge Aboriginal and Torres Strait Islander Peoples as the Traditional Custodians of the Land, Rivers and Sea. We acknowledge and pay our respects to Elders; past, present and emerging of all Nations. 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E656FE-4618-5934-C31B-6BE80A4183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800" y="5877272"/>
            <a:ext cx="1958759" cy="654785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790F613-9F67-A967-BEA0-489553E3E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/3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>
            <a:cxnSpLocks/>
          </p:cNvCxnSpPr>
          <p:nvPr userDrawn="1"/>
        </p:nvCxnSpPr>
        <p:spPr>
          <a:xfrm>
            <a:off x="4151784" y="332656"/>
            <a:ext cx="0" cy="578910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4CFC757-A6F6-4B53-DD6A-378621DE4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824" y="332655"/>
            <a:ext cx="6267128" cy="5789101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Large body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5922AC-3168-048C-8506-830CE99BB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3744415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3859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7ABFB2-EA25-DD57-B549-BDE7410E45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E60900-EC96-F187-0686-AB69D0E3A0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407562-16BB-8D0A-2769-340C6D86C5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E1D6FD-874B-DB91-6A29-1F7E6FCBE3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4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43BD3-902B-BE86-52B2-47458027D07A}"/>
              </a:ext>
            </a:extLst>
          </p:cNvPr>
          <p:cNvSpPr/>
          <p:nvPr userDrawn="1"/>
        </p:nvSpPr>
        <p:spPr>
          <a:xfrm>
            <a:off x="0" y="0"/>
            <a:ext cx="6096000" cy="688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US"/>
              <a:t>00 Month 20YY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6604" y="12319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7ABFB2-EA25-DD57-B549-BDE7410E45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4774"/>
            <a:ext cx="1958759" cy="654785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A504C16-C560-EE50-8C59-10A31ABC7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9664F2-4BC6-95B5-9E76-8331E88952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5D9A-4D19-3613-0A33-ABD729716D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B487DBE-DD89-AEE1-0B62-D240CF85A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367155"/>
            <a:ext cx="1958759" cy="654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122363"/>
            <a:ext cx="5505243" cy="2479675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tx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C0A927E-0DD0-7EB4-EDFD-622200A5F2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2275" y="0"/>
            <a:ext cx="379014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FD321-7695-FE5E-92FE-90E4A11418B1}"/>
              </a:ext>
            </a:extLst>
          </p:cNvPr>
          <p:cNvSpPr/>
          <p:nvPr userDrawn="1"/>
        </p:nvSpPr>
        <p:spPr>
          <a:xfrm>
            <a:off x="0" y="6021288"/>
            <a:ext cx="3384376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ECB1-A952-D087-531F-0C262EE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</a:lstStyle>
          <a:p>
            <a:r>
              <a:rPr lang="en-US" dirty="0"/>
              <a:t>00 Month 20YY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13A9E05-8647-50F5-2BC7-762347ED01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3906966"/>
            <a:ext cx="5505243" cy="96219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6A9484D-7F9C-6FA4-6524-6ADFC43C98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8448" y="5614211"/>
            <a:ext cx="1728192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Public Sans Light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Title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73E873-971A-EA42-6BE7-184F597D0C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8448" y="5373216"/>
            <a:ext cx="1728192" cy="276999"/>
          </a:xfrm>
        </p:spPr>
        <p:txBody>
          <a:bodyPr/>
          <a:lstStyle>
            <a:lvl1pPr marL="0" indent="0">
              <a:buNone/>
              <a:defRPr sz="1200" b="1" i="0">
                <a:solidFill>
                  <a:schemeClr val="tx1"/>
                </a:solidFill>
                <a:latin typeface="Public Sans SemiBold" pitchFamily="2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22A083-A2DB-DFAA-3445-587A5A220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C71A06-14D2-6AFE-A7E8-2E393AF8A2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9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BB65E1-5146-8961-4642-2C0EA1D80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5EF5FB2-87D2-BE45-377C-68180C10E7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9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D0E07-F889-EA60-7224-4F552BA89C6A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8B-9AA6-C87B-3532-1D61F1EBF1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" y="1904589"/>
            <a:ext cx="8639334" cy="1697448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Divider title goes here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B7A131-0D87-4C8D-AE4D-FDF89AD017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825" y="5877272"/>
            <a:ext cx="1958759" cy="654785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FCA5E11-2EE0-4913-1C65-2E9F4A53E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150384"/>
            <a:ext cx="10725844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4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913F21-BC1D-77E3-07D0-83A2EC96408E}"/>
              </a:ext>
            </a:extLst>
          </p:cNvPr>
          <p:cNvSpPr/>
          <p:nvPr userDrawn="1"/>
        </p:nvSpPr>
        <p:spPr>
          <a:xfrm>
            <a:off x="0" y="1664804"/>
            <a:ext cx="12192000" cy="5217835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94B6A7D-9B2E-B80F-E593-67BD15676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242" y="6309320"/>
            <a:ext cx="1261359" cy="421654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D48F9D7-B41A-8D76-7563-EAE669EB5E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591" y="1866098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708189-0B33-2C48-AB3A-ED4E3472F32D}"/>
              </a:ext>
            </a:extLst>
          </p:cNvPr>
          <p:cNvCxnSpPr/>
          <p:nvPr userDrawn="1"/>
        </p:nvCxnSpPr>
        <p:spPr>
          <a:xfrm>
            <a:off x="263352" y="2261244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E6D39E4-778F-A3C0-D949-ADBA9A0397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6591" y="2416223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5966126-E53E-D689-012E-A79EAA83DE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3912" y="2416349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2BB20D1-E497-5267-6778-2B5A19B3F9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7531" y="1866098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7D7B56C-41C7-1CFC-7C4A-69551009E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7531" y="2416223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59180C24-CAD0-CBC4-79FB-E0BDC10E82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74852" y="2416349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2DD97650-A3CB-9999-F825-F44C6B9EE1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060" y="4301509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1C3866-A397-0761-7A1A-2F3415B87BA3}"/>
              </a:ext>
            </a:extLst>
          </p:cNvPr>
          <p:cNvCxnSpPr/>
          <p:nvPr userDrawn="1"/>
        </p:nvCxnSpPr>
        <p:spPr>
          <a:xfrm>
            <a:off x="261821" y="4696655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D994FBA-C33C-7E46-983C-2392271A0A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060" y="4851634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43AB8979-6D50-3215-FC14-E496E214B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381" y="4851760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6E72666-9A1A-4114-7FDE-898FC10B0B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301509"/>
            <a:ext cx="5511850" cy="431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Heading 2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A3AB8E35-E16E-D9CB-9E8E-F02FBD40C7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4851634"/>
            <a:ext cx="4977321" cy="12288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 dirty="0"/>
              <a:t>Contents</a:t>
            </a:r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Contents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7A4EA38E-A0E5-8ADE-1A28-8F0D635E23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73321" y="4851760"/>
            <a:ext cx="530972" cy="1228676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  <a:p>
            <a:pPr lvl="0"/>
            <a:r>
              <a:rPr lang="en-GB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937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3CE8-6987-FC3F-56AA-D4B86A39B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52" y="-2387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accent3"/>
                </a:solidFill>
                <a:latin typeface="Public Sans Light" pitchFamily="2" charset="77"/>
              </a:defRPr>
            </a:lvl1pPr>
          </a:lstStyle>
          <a:p>
            <a:r>
              <a:rPr lang="en-GB" dirty="0"/>
              <a:t>Heading 1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A0D49A-C9E1-2A3B-D64F-5C94997BFD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1360" y="1844823"/>
            <a:ext cx="5760640" cy="4477277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8929B2-EE60-2C30-1B83-7A7D9D6FF87D}"/>
              </a:ext>
            </a:extLst>
          </p:cNvPr>
          <p:cNvCxnSpPr/>
          <p:nvPr userDrawn="1"/>
        </p:nvCxnSpPr>
        <p:spPr>
          <a:xfrm>
            <a:off x="263352" y="1628800"/>
            <a:ext cx="1166529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B1455-B6AA-A8DE-9DE1-E2D93A3CBF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3128" y="2930139"/>
            <a:ext cx="5497513" cy="333952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GB" dirty="0"/>
              <a:t>Body copy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A842751-6BBD-2172-41F6-366426C3A6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582" y="1844823"/>
            <a:ext cx="5506059" cy="883664"/>
          </a:xfrm>
        </p:spPr>
        <p:txBody>
          <a:bodyPr/>
          <a:lstStyle>
            <a:lvl1pPr marL="0" indent="0">
              <a:buNone/>
              <a:defRPr sz="2000"/>
            </a:lvl1pPr>
            <a:lvl2pPr marL="457177" indent="0">
              <a:buNone/>
              <a:defRPr/>
            </a:lvl2pPr>
          </a:lstStyle>
          <a:p>
            <a:pPr lvl="0"/>
            <a:r>
              <a:rPr lang="en-GB" dirty="0"/>
              <a:t>Heading 2</a:t>
            </a:r>
          </a:p>
        </p:txBody>
      </p:sp>
    </p:spTree>
    <p:extLst>
      <p:ext uri="{BB962C8B-B14F-4D97-AF65-F5344CB8AC3E}">
        <p14:creationId xmlns:p14="http://schemas.microsoft.com/office/powerpoint/2010/main" val="405378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4718-7112-0444-EF56-DA4996E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3F20-25C0-097F-ADF0-74B7C76D9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Heading 1</a:t>
            </a:r>
          </a:p>
          <a:p>
            <a:pPr lvl="1"/>
            <a:r>
              <a:rPr lang="en-GB" dirty="0"/>
              <a:t>Heading 2</a:t>
            </a:r>
          </a:p>
          <a:p>
            <a:pPr lvl="2"/>
            <a:r>
              <a:rPr lang="en-GB" dirty="0"/>
              <a:t>Heading 3</a:t>
            </a:r>
          </a:p>
          <a:p>
            <a:pPr lvl="3"/>
            <a:r>
              <a:rPr lang="en-GB" dirty="0"/>
              <a:t>Heading 4</a:t>
            </a:r>
          </a:p>
          <a:p>
            <a:pPr lvl="4"/>
            <a:r>
              <a:rPr lang="en-GB" dirty="0"/>
              <a:t>Body</a:t>
            </a:r>
          </a:p>
          <a:p>
            <a:pPr lvl="3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DC42B-2ABC-DC21-C64D-778AEFCCF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fld id="{9992C794-AE2C-7E49-9B96-A2CA1A550886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A74A-5875-5802-AA0C-D3A67206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526C-CDC4-CD42-89AD-BC90C7F5F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ublic Sans" pitchFamily="2" charset="77"/>
              </a:defRPr>
            </a:lvl1pPr>
          </a:lstStyle>
          <a:p>
            <a:fld id="{C8C3F0D0-958B-264A-A9AF-2A58FF54D0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B0F8365-6C95-AB7B-F553-4FAA6456059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253602" y="343461"/>
            <a:ext cx="629690" cy="684446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2C3E01A-792D-4C52-AB59-CBF4061008C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48242" y="6309320"/>
            <a:ext cx="1261359" cy="4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7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0" r:id="rId2"/>
    <p:sldLayoutId id="2147483719" r:id="rId3"/>
    <p:sldLayoutId id="2147483711" r:id="rId4"/>
    <p:sldLayoutId id="2147483675" r:id="rId5"/>
    <p:sldLayoutId id="2147483717" r:id="rId6"/>
    <p:sldLayoutId id="2147483718" r:id="rId7"/>
    <p:sldLayoutId id="2147483662" r:id="rId8"/>
    <p:sldLayoutId id="2147483714" r:id="rId9"/>
    <p:sldLayoutId id="2147483715" r:id="rId10"/>
    <p:sldLayoutId id="2147483716" r:id="rId11"/>
    <p:sldLayoutId id="2147483720" r:id="rId12"/>
    <p:sldLayoutId id="2147483733" r:id="rId13"/>
    <p:sldLayoutId id="2147483734" r:id="rId14"/>
    <p:sldLayoutId id="2147483735" r:id="rId15"/>
    <p:sldLayoutId id="2147483748" r:id="rId16"/>
    <p:sldLayoutId id="2147483749" r:id="rId17"/>
    <p:sldLayoutId id="2147483750" r:id="rId18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ublic Sans Light" pitchFamily="2" charset="77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2pPr>
      <a:lvl3pPr marL="1142943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ublic Sans Medium" pitchFamily="2" charset="77"/>
          <a:ea typeface="+mn-ea"/>
          <a:cs typeface="+mn-cs"/>
        </a:defRPr>
      </a:lvl3pPr>
      <a:lvl4pPr marL="1600120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1" i="0" kern="1200">
          <a:solidFill>
            <a:schemeClr val="tx1"/>
          </a:solidFill>
          <a:latin typeface="Public Sans SemiBold" pitchFamily="2" charset="77"/>
          <a:ea typeface="+mn-ea"/>
          <a:cs typeface="+mn-cs"/>
        </a:defRPr>
      </a:lvl4pPr>
      <a:lvl5pPr marL="2057297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Public Sans Light" pitchFamily="2" charset="77"/>
          <a:ea typeface="+mn-ea"/>
          <a:cs typeface="+mn-cs"/>
        </a:defRPr>
      </a:lvl5pPr>
      <a:lvl6pPr marL="2514475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.png"/><Relationship Id="rId21" Type="http://schemas.openxmlformats.org/officeDocument/2006/relationships/image" Target="../media/image166.png"/><Relationship Id="rId42" Type="http://schemas.openxmlformats.org/officeDocument/2006/relationships/customXml" Target="../ink/ink20.xml"/><Relationship Id="rId63" Type="http://schemas.openxmlformats.org/officeDocument/2006/relationships/image" Target="../media/image187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235.png"/><Relationship Id="rId107" Type="http://schemas.openxmlformats.org/officeDocument/2006/relationships/image" Target="../media/image209.png"/><Relationship Id="rId11" Type="http://schemas.openxmlformats.org/officeDocument/2006/relationships/image" Target="../media/image161.png"/><Relationship Id="rId32" Type="http://schemas.openxmlformats.org/officeDocument/2006/relationships/customXml" Target="../ink/ink15.xml"/><Relationship Id="rId53" Type="http://schemas.openxmlformats.org/officeDocument/2006/relationships/image" Target="../media/image182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230.png"/><Relationship Id="rId5" Type="http://schemas.openxmlformats.org/officeDocument/2006/relationships/image" Target="../media/image7.png"/><Relationship Id="rId95" Type="http://schemas.openxmlformats.org/officeDocument/2006/relationships/image" Target="../media/image203.png"/><Relationship Id="rId160" Type="http://schemas.openxmlformats.org/officeDocument/2006/relationships/customXml" Target="../ink/ink79.xml"/><Relationship Id="rId22" Type="http://schemas.openxmlformats.org/officeDocument/2006/relationships/customXml" Target="../ink/ink10.xml"/><Relationship Id="rId43" Type="http://schemas.openxmlformats.org/officeDocument/2006/relationships/image" Target="../media/image177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225.png"/><Relationship Id="rId80" Type="http://schemas.openxmlformats.org/officeDocument/2006/relationships/customXml" Target="../ink/ink39.xml"/><Relationship Id="rId85" Type="http://schemas.openxmlformats.org/officeDocument/2006/relationships/image" Target="../media/image198.png"/><Relationship Id="rId150" Type="http://schemas.openxmlformats.org/officeDocument/2006/relationships/customXml" Target="../ink/ink74.xml"/><Relationship Id="rId155" Type="http://schemas.openxmlformats.org/officeDocument/2006/relationships/image" Target="../media/image233.png"/><Relationship Id="rId12" Type="http://schemas.openxmlformats.org/officeDocument/2006/relationships/customXml" Target="../ink/ink5.xml"/><Relationship Id="rId17" Type="http://schemas.openxmlformats.org/officeDocument/2006/relationships/image" Target="../media/image164.png"/><Relationship Id="rId33" Type="http://schemas.openxmlformats.org/officeDocument/2006/relationships/image" Target="../media/image172.png"/><Relationship Id="rId38" Type="http://schemas.openxmlformats.org/officeDocument/2006/relationships/customXml" Target="../ink/ink18.xml"/><Relationship Id="rId59" Type="http://schemas.openxmlformats.org/officeDocument/2006/relationships/image" Target="../media/image185.png"/><Relationship Id="rId103" Type="http://schemas.openxmlformats.org/officeDocument/2006/relationships/image" Target="../media/image207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220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193.png"/><Relationship Id="rId91" Type="http://schemas.openxmlformats.org/officeDocument/2006/relationships/image" Target="../media/image201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45" Type="http://schemas.openxmlformats.org/officeDocument/2006/relationships/image" Target="../media/image228.png"/><Relationship Id="rId161" Type="http://schemas.openxmlformats.org/officeDocument/2006/relationships/image" Target="../media/image236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23" Type="http://schemas.openxmlformats.org/officeDocument/2006/relationships/image" Target="../media/image167.png"/><Relationship Id="rId28" Type="http://schemas.openxmlformats.org/officeDocument/2006/relationships/customXml" Target="../ink/ink13.xml"/><Relationship Id="rId49" Type="http://schemas.openxmlformats.org/officeDocument/2006/relationships/image" Target="../media/image180.png"/><Relationship Id="rId114" Type="http://schemas.openxmlformats.org/officeDocument/2006/relationships/customXml" Target="../ink/ink56.xml"/><Relationship Id="rId119" Type="http://schemas.openxmlformats.org/officeDocument/2006/relationships/image" Target="../media/image215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188.png"/><Relationship Id="rId81" Type="http://schemas.openxmlformats.org/officeDocument/2006/relationships/image" Target="../media/image196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223.png"/><Relationship Id="rId151" Type="http://schemas.openxmlformats.org/officeDocument/2006/relationships/image" Target="../media/image231.png"/><Relationship Id="rId156" Type="http://schemas.openxmlformats.org/officeDocument/2006/relationships/customXml" Target="../ink/ink77.xml"/><Relationship Id="rId13" Type="http://schemas.openxmlformats.org/officeDocument/2006/relationships/image" Target="../media/image162.png"/><Relationship Id="rId18" Type="http://schemas.openxmlformats.org/officeDocument/2006/relationships/customXml" Target="../ink/ink8.xml"/><Relationship Id="rId39" Type="http://schemas.openxmlformats.org/officeDocument/2006/relationships/image" Target="../media/image175.png"/><Relationship Id="rId109" Type="http://schemas.openxmlformats.org/officeDocument/2006/relationships/image" Target="../media/image21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183.png"/><Relationship Id="rId76" Type="http://schemas.openxmlformats.org/officeDocument/2006/relationships/customXml" Target="../ink/ink37.xml"/><Relationship Id="rId97" Type="http://schemas.openxmlformats.org/officeDocument/2006/relationships/image" Target="../media/image204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218.png"/><Relationship Id="rId141" Type="http://schemas.openxmlformats.org/officeDocument/2006/relationships/image" Target="../media/image226.png"/><Relationship Id="rId146" Type="http://schemas.openxmlformats.org/officeDocument/2006/relationships/customXml" Target="../ink/ink72.xml"/><Relationship Id="rId71" Type="http://schemas.openxmlformats.org/officeDocument/2006/relationships/image" Target="../media/image191.png"/><Relationship Id="rId92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170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178.png"/><Relationship Id="rId66" Type="http://schemas.openxmlformats.org/officeDocument/2006/relationships/customXml" Target="../ink/ink32.xml"/><Relationship Id="rId87" Type="http://schemas.openxmlformats.org/officeDocument/2006/relationships/image" Target="../media/image199.png"/><Relationship Id="rId110" Type="http://schemas.openxmlformats.org/officeDocument/2006/relationships/customXml" Target="../ink/ink54.xml"/><Relationship Id="rId115" Type="http://schemas.openxmlformats.org/officeDocument/2006/relationships/image" Target="../media/image213.png"/><Relationship Id="rId131" Type="http://schemas.openxmlformats.org/officeDocument/2006/relationships/image" Target="../media/image221.png"/><Relationship Id="rId136" Type="http://schemas.openxmlformats.org/officeDocument/2006/relationships/customXml" Target="../ink/ink67.xml"/><Relationship Id="rId157" Type="http://schemas.openxmlformats.org/officeDocument/2006/relationships/image" Target="../media/image234.png"/><Relationship Id="rId61" Type="http://schemas.openxmlformats.org/officeDocument/2006/relationships/image" Target="../media/image186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9" Type="http://schemas.openxmlformats.org/officeDocument/2006/relationships/image" Target="../media/image165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73.png"/><Relationship Id="rId56" Type="http://schemas.openxmlformats.org/officeDocument/2006/relationships/customXml" Target="../ink/ink27.xml"/><Relationship Id="rId77" Type="http://schemas.openxmlformats.org/officeDocument/2006/relationships/image" Target="../media/image194.png"/><Relationship Id="rId100" Type="http://schemas.openxmlformats.org/officeDocument/2006/relationships/customXml" Target="../ink/ink49.xml"/><Relationship Id="rId105" Type="http://schemas.openxmlformats.org/officeDocument/2006/relationships/image" Target="../media/image208.png"/><Relationship Id="rId126" Type="http://schemas.openxmlformats.org/officeDocument/2006/relationships/customXml" Target="../ink/ink62.xml"/><Relationship Id="rId147" Type="http://schemas.openxmlformats.org/officeDocument/2006/relationships/image" Target="../media/image229.png"/><Relationship Id="rId51" Type="http://schemas.openxmlformats.org/officeDocument/2006/relationships/image" Target="../media/image181.png"/><Relationship Id="rId72" Type="http://schemas.openxmlformats.org/officeDocument/2006/relationships/customXml" Target="../ink/ink35.xml"/><Relationship Id="rId93" Type="http://schemas.openxmlformats.org/officeDocument/2006/relationships/image" Target="../media/image202.png"/><Relationship Id="rId98" Type="http://schemas.openxmlformats.org/officeDocument/2006/relationships/customXml" Target="../ink/ink48.xml"/><Relationship Id="rId121" Type="http://schemas.openxmlformats.org/officeDocument/2006/relationships/image" Target="../media/image216.png"/><Relationship Id="rId142" Type="http://schemas.openxmlformats.org/officeDocument/2006/relationships/customXml" Target="../ink/ink70.xml"/><Relationship Id="rId3" Type="http://schemas.openxmlformats.org/officeDocument/2006/relationships/image" Target="../media/image6.png"/><Relationship Id="rId25" Type="http://schemas.openxmlformats.org/officeDocument/2006/relationships/image" Target="../media/image168.png"/><Relationship Id="rId46" Type="http://schemas.openxmlformats.org/officeDocument/2006/relationships/customXml" Target="../ink/ink22.xml"/><Relationship Id="rId67" Type="http://schemas.openxmlformats.org/officeDocument/2006/relationships/image" Target="../media/image189.png"/><Relationship Id="rId116" Type="http://schemas.openxmlformats.org/officeDocument/2006/relationships/customXml" Target="../ink/ink57.xml"/><Relationship Id="rId137" Type="http://schemas.openxmlformats.org/officeDocument/2006/relationships/image" Target="../media/image224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176.png"/><Relationship Id="rId62" Type="http://schemas.openxmlformats.org/officeDocument/2006/relationships/customXml" Target="../ink/ink30.xml"/><Relationship Id="rId83" Type="http://schemas.openxmlformats.org/officeDocument/2006/relationships/image" Target="../media/image197.png"/><Relationship Id="rId88" Type="http://schemas.openxmlformats.org/officeDocument/2006/relationships/customXml" Target="../ink/ink43.xml"/><Relationship Id="rId111" Type="http://schemas.openxmlformats.org/officeDocument/2006/relationships/image" Target="../media/image211.png"/><Relationship Id="rId132" Type="http://schemas.openxmlformats.org/officeDocument/2006/relationships/customXml" Target="../ink/ink65.xml"/><Relationship Id="rId153" Type="http://schemas.openxmlformats.org/officeDocument/2006/relationships/image" Target="../media/image232.png"/><Relationship Id="rId15" Type="http://schemas.openxmlformats.org/officeDocument/2006/relationships/image" Target="../media/image163.png"/><Relationship Id="rId36" Type="http://schemas.openxmlformats.org/officeDocument/2006/relationships/customXml" Target="../ink/ink17.xml"/><Relationship Id="rId57" Type="http://schemas.openxmlformats.org/officeDocument/2006/relationships/image" Target="../media/image184.png"/><Relationship Id="rId106" Type="http://schemas.openxmlformats.org/officeDocument/2006/relationships/customXml" Target="../ink/ink52.xml"/><Relationship Id="rId127" Type="http://schemas.openxmlformats.org/officeDocument/2006/relationships/image" Target="../media/image219.png"/><Relationship Id="rId10" Type="http://schemas.openxmlformats.org/officeDocument/2006/relationships/customXml" Target="../ink/ink4.xml"/><Relationship Id="rId31" Type="http://schemas.openxmlformats.org/officeDocument/2006/relationships/image" Target="../media/image171.png"/><Relationship Id="rId52" Type="http://schemas.openxmlformats.org/officeDocument/2006/relationships/customXml" Target="../ink/ink25.xml"/><Relationship Id="rId73" Type="http://schemas.openxmlformats.org/officeDocument/2006/relationships/image" Target="../media/image192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205.png"/><Relationship Id="rId101" Type="http://schemas.openxmlformats.org/officeDocument/2006/relationships/image" Target="../media/image206.png"/><Relationship Id="rId122" Type="http://schemas.openxmlformats.org/officeDocument/2006/relationships/customXml" Target="../ink/ink60.xml"/><Relationship Id="rId143" Type="http://schemas.openxmlformats.org/officeDocument/2006/relationships/image" Target="../media/image227.png"/><Relationship Id="rId148" Type="http://schemas.openxmlformats.org/officeDocument/2006/relationships/customXml" Target="../ink/ink73.xml"/><Relationship Id="rId4" Type="http://schemas.openxmlformats.org/officeDocument/2006/relationships/customXml" Target="../ink/ink2.xml"/><Relationship Id="rId9" Type="http://schemas.openxmlformats.org/officeDocument/2006/relationships/image" Target="../media/image160.png"/><Relationship Id="rId26" Type="http://schemas.openxmlformats.org/officeDocument/2006/relationships/customXml" Target="../ink/ink12.xml"/><Relationship Id="rId47" Type="http://schemas.openxmlformats.org/officeDocument/2006/relationships/image" Target="../media/image179.png"/><Relationship Id="rId68" Type="http://schemas.openxmlformats.org/officeDocument/2006/relationships/customXml" Target="../ink/ink33.xml"/><Relationship Id="rId89" Type="http://schemas.openxmlformats.org/officeDocument/2006/relationships/image" Target="../media/image200.png"/><Relationship Id="rId112" Type="http://schemas.openxmlformats.org/officeDocument/2006/relationships/customXml" Target="../ink/ink55.xml"/><Relationship Id="rId133" Type="http://schemas.openxmlformats.org/officeDocument/2006/relationships/image" Target="../media/image222.png"/><Relationship Id="rId154" Type="http://schemas.openxmlformats.org/officeDocument/2006/relationships/customXml" Target="../ink/ink76.xml"/><Relationship Id="rId16" Type="http://schemas.openxmlformats.org/officeDocument/2006/relationships/customXml" Target="../ink/ink7.xml"/><Relationship Id="rId37" Type="http://schemas.openxmlformats.org/officeDocument/2006/relationships/image" Target="../media/image174.png"/><Relationship Id="rId58" Type="http://schemas.openxmlformats.org/officeDocument/2006/relationships/customXml" Target="../ink/ink28.xml"/><Relationship Id="rId79" Type="http://schemas.openxmlformats.org/officeDocument/2006/relationships/image" Target="../media/image195.png"/><Relationship Id="rId102" Type="http://schemas.openxmlformats.org/officeDocument/2006/relationships/customXml" Target="../ink/ink50.xml"/><Relationship Id="rId123" Type="http://schemas.openxmlformats.org/officeDocument/2006/relationships/image" Target="../media/image217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27" Type="http://schemas.openxmlformats.org/officeDocument/2006/relationships/image" Target="../media/image169.png"/><Relationship Id="rId48" Type="http://schemas.openxmlformats.org/officeDocument/2006/relationships/customXml" Target="../ink/ink23.xml"/><Relationship Id="rId69" Type="http://schemas.openxmlformats.org/officeDocument/2006/relationships/image" Target="../media/image190.png"/><Relationship Id="rId113" Type="http://schemas.openxmlformats.org/officeDocument/2006/relationships/image" Target="../media/image212.png"/><Relationship Id="rId134" Type="http://schemas.openxmlformats.org/officeDocument/2006/relationships/customXml" Target="../ink/ink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3.png"/><Relationship Id="rId21" Type="http://schemas.openxmlformats.org/officeDocument/2006/relationships/image" Target="../media/image245.png"/><Relationship Id="rId42" Type="http://schemas.openxmlformats.org/officeDocument/2006/relationships/customXml" Target="../ink/ink99.xml"/><Relationship Id="rId63" Type="http://schemas.openxmlformats.org/officeDocument/2006/relationships/image" Target="../media/image266.png"/><Relationship Id="rId84" Type="http://schemas.openxmlformats.org/officeDocument/2006/relationships/customXml" Target="../ink/ink120.xml"/><Relationship Id="rId138" Type="http://schemas.openxmlformats.org/officeDocument/2006/relationships/customXml" Target="../ink/ink147.xml"/><Relationship Id="rId159" Type="http://schemas.openxmlformats.org/officeDocument/2006/relationships/image" Target="../media/image314.png"/><Relationship Id="rId170" Type="http://schemas.openxmlformats.org/officeDocument/2006/relationships/customXml" Target="../ink/ink163.xml"/><Relationship Id="rId191" Type="http://schemas.openxmlformats.org/officeDocument/2006/relationships/image" Target="../media/image330.png"/><Relationship Id="rId205" Type="http://schemas.openxmlformats.org/officeDocument/2006/relationships/image" Target="../media/image337.png"/><Relationship Id="rId226" Type="http://schemas.openxmlformats.org/officeDocument/2006/relationships/customXml" Target="../ink/ink191.xml"/><Relationship Id="rId107" Type="http://schemas.openxmlformats.org/officeDocument/2006/relationships/image" Target="../media/image288.png"/><Relationship Id="rId11" Type="http://schemas.openxmlformats.org/officeDocument/2006/relationships/image" Target="../media/image240.png"/><Relationship Id="rId32" Type="http://schemas.openxmlformats.org/officeDocument/2006/relationships/customXml" Target="../ink/ink94.xml"/><Relationship Id="rId53" Type="http://schemas.openxmlformats.org/officeDocument/2006/relationships/image" Target="../media/image261.png"/><Relationship Id="rId74" Type="http://schemas.openxmlformats.org/officeDocument/2006/relationships/customXml" Target="../ink/ink115.xml"/><Relationship Id="rId128" Type="http://schemas.openxmlformats.org/officeDocument/2006/relationships/customXml" Target="../ink/ink142.xml"/><Relationship Id="rId149" Type="http://schemas.openxmlformats.org/officeDocument/2006/relationships/image" Target="../media/image309.png"/><Relationship Id="rId95" Type="http://schemas.openxmlformats.org/officeDocument/2006/relationships/image" Target="../media/image282.png"/><Relationship Id="rId160" Type="http://schemas.openxmlformats.org/officeDocument/2006/relationships/customXml" Target="../ink/ink158.xml"/><Relationship Id="rId181" Type="http://schemas.openxmlformats.org/officeDocument/2006/relationships/image" Target="../media/image325.png"/><Relationship Id="rId216" Type="http://schemas.openxmlformats.org/officeDocument/2006/relationships/customXml" Target="../ink/ink186.xml"/><Relationship Id="rId22" Type="http://schemas.openxmlformats.org/officeDocument/2006/relationships/customXml" Target="../ink/ink89.xml"/><Relationship Id="rId43" Type="http://schemas.openxmlformats.org/officeDocument/2006/relationships/image" Target="../media/image256.png"/><Relationship Id="rId64" Type="http://schemas.openxmlformats.org/officeDocument/2006/relationships/customXml" Target="../ink/ink110.xml"/><Relationship Id="rId118" Type="http://schemas.openxmlformats.org/officeDocument/2006/relationships/customXml" Target="../ink/ink137.xml"/><Relationship Id="rId139" Type="http://schemas.openxmlformats.org/officeDocument/2006/relationships/image" Target="../media/image304.png"/><Relationship Id="rId85" Type="http://schemas.openxmlformats.org/officeDocument/2006/relationships/image" Target="../media/image277.png"/><Relationship Id="rId150" Type="http://schemas.openxmlformats.org/officeDocument/2006/relationships/customXml" Target="../ink/ink153.xml"/><Relationship Id="rId171" Type="http://schemas.openxmlformats.org/officeDocument/2006/relationships/image" Target="../media/image320.png"/><Relationship Id="rId192" Type="http://schemas.openxmlformats.org/officeDocument/2006/relationships/customXml" Target="../ink/ink174.xml"/><Relationship Id="rId206" Type="http://schemas.openxmlformats.org/officeDocument/2006/relationships/customXml" Target="../ink/ink181.xml"/><Relationship Id="rId227" Type="http://schemas.openxmlformats.org/officeDocument/2006/relationships/image" Target="../media/image348.png"/><Relationship Id="rId12" Type="http://schemas.openxmlformats.org/officeDocument/2006/relationships/customXml" Target="../ink/ink84.xml"/><Relationship Id="rId33" Type="http://schemas.openxmlformats.org/officeDocument/2006/relationships/image" Target="../media/image251.png"/><Relationship Id="rId108" Type="http://schemas.openxmlformats.org/officeDocument/2006/relationships/customXml" Target="../ink/ink132.xml"/><Relationship Id="rId129" Type="http://schemas.openxmlformats.org/officeDocument/2006/relationships/image" Target="../media/image12.png"/><Relationship Id="rId54" Type="http://schemas.openxmlformats.org/officeDocument/2006/relationships/customXml" Target="../ink/ink105.xml"/><Relationship Id="rId75" Type="http://schemas.openxmlformats.org/officeDocument/2006/relationships/image" Target="../media/image272.png"/><Relationship Id="rId96" Type="http://schemas.openxmlformats.org/officeDocument/2006/relationships/customXml" Target="../ink/ink126.xml"/><Relationship Id="rId140" Type="http://schemas.openxmlformats.org/officeDocument/2006/relationships/customXml" Target="../ink/ink148.xml"/><Relationship Id="rId161" Type="http://schemas.openxmlformats.org/officeDocument/2006/relationships/image" Target="../media/image315.png"/><Relationship Id="rId182" Type="http://schemas.openxmlformats.org/officeDocument/2006/relationships/customXml" Target="../ink/ink169.xml"/><Relationship Id="rId217" Type="http://schemas.openxmlformats.org/officeDocument/2006/relationships/image" Target="../media/image343.png"/><Relationship Id="rId23" Type="http://schemas.openxmlformats.org/officeDocument/2006/relationships/image" Target="../media/image246.png"/><Relationship Id="rId119" Type="http://schemas.openxmlformats.org/officeDocument/2006/relationships/image" Target="../media/image294.png"/><Relationship Id="rId44" Type="http://schemas.openxmlformats.org/officeDocument/2006/relationships/customXml" Target="../ink/ink100.xml"/><Relationship Id="rId65" Type="http://schemas.openxmlformats.org/officeDocument/2006/relationships/image" Target="../media/image267.png"/><Relationship Id="rId86" Type="http://schemas.openxmlformats.org/officeDocument/2006/relationships/customXml" Target="../ink/ink121.xml"/><Relationship Id="rId130" Type="http://schemas.openxmlformats.org/officeDocument/2006/relationships/customXml" Target="../ink/ink143.xml"/><Relationship Id="rId151" Type="http://schemas.openxmlformats.org/officeDocument/2006/relationships/image" Target="../media/image310.png"/><Relationship Id="rId172" Type="http://schemas.openxmlformats.org/officeDocument/2006/relationships/customXml" Target="../ink/ink164.xml"/><Relationship Id="rId193" Type="http://schemas.openxmlformats.org/officeDocument/2006/relationships/image" Target="../media/image331.png"/><Relationship Id="rId207" Type="http://schemas.openxmlformats.org/officeDocument/2006/relationships/image" Target="../media/image338.png"/><Relationship Id="rId228" Type="http://schemas.openxmlformats.org/officeDocument/2006/relationships/customXml" Target="../ink/ink192.xml"/><Relationship Id="rId13" Type="http://schemas.openxmlformats.org/officeDocument/2006/relationships/image" Target="../media/image241.png"/><Relationship Id="rId109" Type="http://schemas.openxmlformats.org/officeDocument/2006/relationships/image" Target="../media/image289.png"/><Relationship Id="rId34" Type="http://schemas.openxmlformats.org/officeDocument/2006/relationships/customXml" Target="../ink/ink95.xml"/><Relationship Id="rId55" Type="http://schemas.openxmlformats.org/officeDocument/2006/relationships/image" Target="../media/image262.png"/><Relationship Id="rId76" Type="http://schemas.openxmlformats.org/officeDocument/2006/relationships/customXml" Target="../ink/ink116.xml"/><Relationship Id="rId97" Type="http://schemas.openxmlformats.org/officeDocument/2006/relationships/image" Target="../media/image283.png"/><Relationship Id="rId120" Type="http://schemas.openxmlformats.org/officeDocument/2006/relationships/customXml" Target="../ink/ink138.xml"/><Relationship Id="rId141" Type="http://schemas.openxmlformats.org/officeDocument/2006/relationships/image" Target="../media/image305.png"/><Relationship Id="rId7" Type="http://schemas.openxmlformats.org/officeDocument/2006/relationships/image" Target="../media/image238.png"/><Relationship Id="rId162" Type="http://schemas.openxmlformats.org/officeDocument/2006/relationships/customXml" Target="../ink/ink159.xml"/><Relationship Id="rId183" Type="http://schemas.openxmlformats.org/officeDocument/2006/relationships/image" Target="../media/image326.png"/><Relationship Id="rId218" Type="http://schemas.openxmlformats.org/officeDocument/2006/relationships/customXml" Target="../ink/ink187.xml"/><Relationship Id="rId24" Type="http://schemas.openxmlformats.org/officeDocument/2006/relationships/customXml" Target="../ink/ink90.xml"/><Relationship Id="rId45" Type="http://schemas.openxmlformats.org/officeDocument/2006/relationships/image" Target="../media/image257.png"/><Relationship Id="rId66" Type="http://schemas.openxmlformats.org/officeDocument/2006/relationships/customXml" Target="../ink/ink111.xml"/><Relationship Id="rId87" Type="http://schemas.openxmlformats.org/officeDocument/2006/relationships/image" Target="../media/image278.png"/><Relationship Id="rId110" Type="http://schemas.openxmlformats.org/officeDocument/2006/relationships/customXml" Target="../ink/ink133.xml"/><Relationship Id="rId131" Type="http://schemas.openxmlformats.org/officeDocument/2006/relationships/image" Target="../media/image300.png"/><Relationship Id="rId152" Type="http://schemas.openxmlformats.org/officeDocument/2006/relationships/customXml" Target="../ink/ink154.xml"/><Relationship Id="rId173" Type="http://schemas.openxmlformats.org/officeDocument/2006/relationships/image" Target="../media/image321.png"/><Relationship Id="rId194" Type="http://schemas.openxmlformats.org/officeDocument/2006/relationships/customXml" Target="../ink/ink175.xml"/><Relationship Id="rId208" Type="http://schemas.openxmlformats.org/officeDocument/2006/relationships/customXml" Target="../ink/ink182.xml"/><Relationship Id="rId229" Type="http://schemas.openxmlformats.org/officeDocument/2006/relationships/image" Target="../media/image349.png"/><Relationship Id="rId14" Type="http://schemas.openxmlformats.org/officeDocument/2006/relationships/customXml" Target="../ink/ink85.xml"/><Relationship Id="rId35" Type="http://schemas.openxmlformats.org/officeDocument/2006/relationships/image" Target="../media/image252.png"/><Relationship Id="rId56" Type="http://schemas.openxmlformats.org/officeDocument/2006/relationships/customXml" Target="../ink/ink106.xml"/><Relationship Id="rId77" Type="http://schemas.openxmlformats.org/officeDocument/2006/relationships/image" Target="../media/image273.png"/><Relationship Id="rId100" Type="http://schemas.openxmlformats.org/officeDocument/2006/relationships/customXml" Target="../ink/ink128.xml"/><Relationship Id="rId8" Type="http://schemas.openxmlformats.org/officeDocument/2006/relationships/customXml" Target="../ink/ink82.xml"/><Relationship Id="rId98" Type="http://schemas.openxmlformats.org/officeDocument/2006/relationships/customXml" Target="../ink/ink127.xml"/><Relationship Id="rId121" Type="http://schemas.openxmlformats.org/officeDocument/2006/relationships/image" Target="../media/image295.png"/><Relationship Id="rId142" Type="http://schemas.openxmlformats.org/officeDocument/2006/relationships/customXml" Target="../ink/ink149.xml"/><Relationship Id="rId163" Type="http://schemas.openxmlformats.org/officeDocument/2006/relationships/image" Target="../media/image316.png"/><Relationship Id="rId184" Type="http://schemas.openxmlformats.org/officeDocument/2006/relationships/customXml" Target="../ink/ink170.xml"/><Relationship Id="rId219" Type="http://schemas.openxmlformats.org/officeDocument/2006/relationships/image" Target="../media/image344.png"/><Relationship Id="rId3" Type="http://schemas.openxmlformats.org/officeDocument/2006/relationships/image" Target="../media/image80.png"/><Relationship Id="rId214" Type="http://schemas.openxmlformats.org/officeDocument/2006/relationships/customXml" Target="../ink/ink185.xml"/><Relationship Id="rId25" Type="http://schemas.openxmlformats.org/officeDocument/2006/relationships/image" Target="../media/image247.png"/><Relationship Id="rId46" Type="http://schemas.openxmlformats.org/officeDocument/2006/relationships/customXml" Target="../ink/ink101.xml"/><Relationship Id="rId67" Type="http://schemas.openxmlformats.org/officeDocument/2006/relationships/image" Target="../media/image90.png"/><Relationship Id="rId116" Type="http://schemas.openxmlformats.org/officeDocument/2006/relationships/customXml" Target="../ink/ink136.xml"/><Relationship Id="rId137" Type="http://schemas.openxmlformats.org/officeDocument/2006/relationships/image" Target="../media/image303.png"/><Relationship Id="rId158" Type="http://schemas.openxmlformats.org/officeDocument/2006/relationships/customXml" Target="../ink/ink157.xml"/><Relationship Id="rId20" Type="http://schemas.openxmlformats.org/officeDocument/2006/relationships/customXml" Target="../ink/ink88.xml"/><Relationship Id="rId41" Type="http://schemas.openxmlformats.org/officeDocument/2006/relationships/image" Target="../media/image255.png"/><Relationship Id="rId62" Type="http://schemas.openxmlformats.org/officeDocument/2006/relationships/customXml" Target="../ink/ink109.xml"/><Relationship Id="rId83" Type="http://schemas.openxmlformats.org/officeDocument/2006/relationships/image" Target="../media/image276.png"/><Relationship Id="rId88" Type="http://schemas.openxmlformats.org/officeDocument/2006/relationships/customXml" Target="../ink/ink122.xml"/><Relationship Id="rId111" Type="http://schemas.openxmlformats.org/officeDocument/2006/relationships/image" Target="../media/image290.png"/><Relationship Id="rId132" Type="http://schemas.openxmlformats.org/officeDocument/2006/relationships/customXml" Target="../ink/ink144.xml"/><Relationship Id="rId153" Type="http://schemas.openxmlformats.org/officeDocument/2006/relationships/image" Target="../media/image311.png"/><Relationship Id="rId174" Type="http://schemas.openxmlformats.org/officeDocument/2006/relationships/customXml" Target="../ink/ink165.xml"/><Relationship Id="rId179" Type="http://schemas.openxmlformats.org/officeDocument/2006/relationships/image" Target="../media/image324.png"/><Relationship Id="rId195" Type="http://schemas.openxmlformats.org/officeDocument/2006/relationships/image" Target="../media/image332.png"/><Relationship Id="rId209" Type="http://schemas.openxmlformats.org/officeDocument/2006/relationships/image" Target="../media/image339.png"/><Relationship Id="rId190" Type="http://schemas.openxmlformats.org/officeDocument/2006/relationships/customXml" Target="../ink/ink173.xml"/><Relationship Id="rId204" Type="http://schemas.openxmlformats.org/officeDocument/2006/relationships/customXml" Target="../ink/ink180.xml"/><Relationship Id="rId220" Type="http://schemas.openxmlformats.org/officeDocument/2006/relationships/customXml" Target="../ink/ink188.xml"/><Relationship Id="rId225" Type="http://schemas.openxmlformats.org/officeDocument/2006/relationships/image" Target="../media/image347.png"/><Relationship Id="rId15" Type="http://schemas.openxmlformats.org/officeDocument/2006/relationships/image" Target="../media/image242.png"/><Relationship Id="rId36" Type="http://schemas.openxmlformats.org/officeDocument/2006/relationships/customXml" Target="../ink/ink96.xml"/><Relationship Id="rId57" Type="http://schemas.openxmlformats.org/officeDocument/2006/relationships/image" Target="../media/image263.png"/><Relationship Id="rId106" Type="http://schemas.openxmlformats.org/officeDocument/2006/relationships/customXml" Target="../ink/ink131.xml"/><Relationship Id="rId127" Type="http://schemas.openxmlformats.org/officeDocument/2006/relationships/image" Target="../media/image298.png"/><Relationship Id="rId10" Type="http://schemas.openxmlformats.org/officeDocument/2006/relationships/customXml" Target="../ink/ink83.xml"/><Relationship Id="rId31" Type="http://schemas.openxmlformats.org/officeDocument/2006/relationships/image" Target="../media/image250.png"/><Relationship Id="rId52" Type="http://schemas.openxmlformats.org/officeDocument/2006/relationships/customXml" Target="../ink/ink104.xml"/><Relationship Id="rId73" Type="http://schemas.openxmlformats.org/officeDocument/2006/relationships/image" Target="../media/image271.png"/><Relationship Id="rId78" Type="http://schemas.openxmlformats.org/officeDocument/2006/relationships/customXml" Target="../ink/ink117.xml"/><Relationship Id="rId94" Type="http://schemas.openxmlformats.org/officeDocument/2006/relationships/customXml" Target="../ink/ink125.xml"/><Relationship Id="rId99" Type="http://schemas.openxmlformats.org/officeDocument/2006/relationships/image" Target="../media/image284.png"/><Relationship Id="rId101" Type="http://schemas.openxmlformats.org/officeDocument/2006/relationships/image" Target="../media/image285.png"/><Relationship Id="rId122" Type="http://schemas.openxmlformats.org/officeDocument/2006/relationships/customXml" Target="../ink/ink139.xml"/><Relationship Id="rId143" Type="http://schemas.openxmlformats.org/officeDocument/2006/relationships/image" Target="../media/image306.png"/><Relationship Id="rId148" Type="http://schemas.openxmlformats.org/officeDocument/2006/relationships/customXml" Target="../ink/ink152.xml"/><Relationship Id="rId164" Type="http://schemas.openxmlformats.org/officeDocument/2006/relationships/customXml" Target="../ink/ink160.xml"/><Relationship Id="rId169" Type="http://schemas.openxmlformats.org/officeDocument/2006/relationships/image" Target="../media/image319.png"/><Relationship Id="rId185" Type="http://schemas.openxmlformats.org/officeDocument/2006/relationships/image" Target="../media/image327.png"/><Relationship Id="rId4" Type="http://schemas.openxmlformats.org/officeDocument/2006/relationships/customXml" Target="../ink/ink81.xml"/><Relationship Id="rId9" Type="http://schemas.openxmlformats.org/officeDocument/2006/relationships/image" Target="../media/image239.png"/><Relationship Id="rId180" Type="http://schemas.openxmlformats.org/officeDocument/2006/relationships/customXml" Target="../ink/ink168.xml"/><Relationship Id="rId210" Type="http://schemas.openxmlformats.org/officeDocument/2006/relationships/customXml" Target="../ink/ink183.xml"/><Relationship Id="rId215" Type="http://schemas.openxmlformats.org/officeDocument/2006/relationships/image" Target="../media/image342.png"/><Relationship Id="rId26" Type="http://schemas.openxmlformats.org/officeDocument/2006/relationships/customXml" Target="../ink/ink91.xml"/><Relationship Id="rId47" Type="http://schemas.openxmlformats.org/officeDocument/2006/relationships/image" Target="../media/image258.png"/><Relationship Id="rId68" Type="http://schemas.openxmlformats.org/officeDocument/2006/relationships/customXml" Target="../ink/ink112.xml"/><Relationship Id="rId89" Type="http://schemas.openxmlformats.org/officeDocument/2006/relationships/image" Target="../media/image279.png"/><Relationship Id="rId112" Type="http://schemas.openxmlformats.org/officeDocument/2006/relationships/customXml" Target="../ink/ink134.xml"/><Relationship Id="rId133" Type="http://schemas.openxmlformats.org/officeDocument/2006/relationships/image" Target="../media/image301.png"/><Relationship Id="rId154" Type="http://schemas.openxmlformats.org/officeDocument/2006/relationships/customXml" Target="../ink/ink155.xml"/><Relationship Id="rId175" Type="http://schemas.openxmlformats.org/officeDocument/2006/relationships/image" Target="../media/image322.png"/><Relationship Id="rId196" Type="http://schemas.openxmlformats.org/officeDocument/2006/relationships/customXml" Target="../ink/ink176.xml"/><Relationship Id="rId200" Type="http://schemas.openxmlformats.org/officeDocument/2006/relationships/customXml" Target="../ink/ink178.xml"/><Relationship Id="rId16" Type="http://schemas.openxmlformats.org/officeDocument/2006/relationships/customXml" Target="../ink/ink86.xml"/><Relationship Id="rId221" Type="http://schemas.openxmlformats.org/officeDocument/2006/relationships/image" Target="../media/image345.png"/><Relationship Id="rId37" Type="http://schemas.openxmlformats.org/officeDocument/2006/relationships/image" Target="../media/image253.png"/><Relationship Id="rId58" Type="http://schemas.openxmlformats.org/officeDocument/2006/relationships/customXml" Target="../ink/ink107.xml"/><Relationship Id="rId79" Type="http://schemas.openxmlformats.org/officeDocument/2006/relationships/image" Target="../media/image274.png"/><Relationship Id="rId102" Type="http://schemas.openxmlformats.org/officeDocument/2006/relationships/customXml" Target="../ink/ink129.xml"/><Relationship Id="rId123" Type="http://schemas.openxmlformats.org/officeDocument/2006/relationships/image" Target="../media/image296.png"/><Relationship Id="rId144" Type="http://schemas.openxmlformats.org/officeDocument/2006/relationships/customXml" Target="../ink/ink150.xml"/><Relationship Id="rId90" Type="http://schemas.openxmlformats.org/officeDocument/2006/relationships/customXml" Target="../ink/ink123.xml"/><Relationship Id="rId165" Type="http://schemas.openxmlformats.org/officeDocument/2006/relationships/image" Target="../media/image317.png"/><Relationship Id="rId186" Type="http://schemas.openxmlformats.org/officeDocument/2006/relationships/customXml" Target="../ink/ink171.xml"/><Relationship Id="rId211" Type="http://schemas.openxmlformats.org/officeDocument/2006/relationships/image" Target="../media/image340.png"/><Relationship Id="rId27" Type="http://schemas.openxmlformats.org/officeDocument/2006/relationships/image" Target="../media/image248.png"/><Relationship Id="rId48" Type="http://schemas.openxmlformats.org/officeDocument/2006/relationships/customXml" Target="../ink/ink102.xml"/><Relationship Id="rId69" Type="http://schemas.openxmlformats.org/officeDocument/2006/relationships/image" Target="../media/image10.png"/><Relationship Id="rId113" Type="http://schemas.openxmlformats.org/officeDocument/2006/relationships/image" Target="../media/image291.png"/><Relationship Id="rId134" Type="http://schemas.openxmlformats.org/officeDocument/2006/relationships/customXml" Target="../ink/ink145.xml"/><Relationship Id="rId80" Type="http://schemas.openxmlformats.org/officeDocument/2006/relationships/customXml" Target="../ink/ink118.xml"/><Relationship Id="rId155" Type="http://schemas.openxmlformats.org/officeDocument/2006/relationships/image" Target="../media/image312.png"/><Relationship Id="rId176" Type="http://schemas.openxmlformats.org/officeDocument/2006/relationships/customXml" Target="../ink/ink166.xml"/><Relationship Id="rId197" Type="http://schemas.openxmlformats.org/officeDocument/2006/relationships/image" Target="../media/image333.png"/><Relationship Id="rId201" Type="http://schemas.openxmlformats.org/officeDocument/2006/relationships/image" Target="../media/image335.png"/><Relationship Id="rId222" Type="http://schemas.openxmlformats.org/officeDocument/2006/relationships/customXml" Target="../ink/ink189.xml"/><Relationship Id="rId17" Type="http://schemas.openxmlformats.org/officeDocument/2006/relationships/image" Target="../media/image243.png"/><Relationship Id="rId38" Type="http://schemas.openxmlformats.org/officeDocument/2006/relationships/customXml" Target="../ink/ink97.xml"/><Relationship Id="rId59" Type="http://schemas.openxmlformats.org/officeDocument/2006/relationships/image" Target="../media/image264.png"/><Relationship Id="rId103" Type="http://schemas.openxmlformats.org/officeDocument/2006/relationships/image" Target="../media/image11.png"/><Relationship Id="rId124" Type="http://schemas.openxmlformats.org/officeDocument/2006/relationships/customXml" Target="../ink/ink140.xml"/><Relationship Id="rId70" Type="http://schemas.openxmlformats.org/officeDocument/2006/relationships/customXml" Target="../ink/ink113.xml"/><Relationship Id="rId91" Type="http://schemas.openxmlformats.org/officeDocument/2006/relationships/image" Target="../media/image280.png"/><Relationship Id="rId145" Type="http://schemas.openxmlformats.org/officeDocument/2006/relationships/image" Target="../media/image307.png"/><Relationship Id="rId166" Type="http://schemas.openxmlformats.org/officeDocument/2006/relationships/customXml" Target="../ink/ink161.xml"/><Relationship Id="rId187" Type="http://schemas.openxmlformats.org/officeDocument/2006/relationships/image" Target="../media/image328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184.xml"/><Relationship Id="rId28" Type="http://schemas.openxmlformats.org/officeDocument/2006/relationships/customXml" Target="../ink/ink92.xml"/><Relationship Id="rId49" Type="http://schemas.openxmlformats.org/officeDocument/2006/relationships/image" Target="../media/image259.png"/><Relationship Id="rId114" Type="http://schemas.openxmlformats.org/officeDocument/2006/relationships/customXml" Target="../ink/ink135.xml"/><Relationship Id="rId60" Type="http://schemas.openxmlformats.org/officeDocument/2006/relationships/customXml" Target="../ink/ink108.xml"/><Relationship Id="rId81" Type="http://schemas.openxmlformats.org/officeDocument/2006/relationships/image" Target="../media/image275.png"/><Relationship Id="rId135" Type="http://schemas.openxmlformats.org/officeDocument/2006/relationships/image" Target="../media/image302.png"/><Relationship Id="rId156" Type="http://schemas.openxmlformats.org/officeDocument/2006/relationships/customXml" Target="../ink/ink156.xml"/><Relationship Id="rId177" Type="http://schemas.openxmlformats.org/officeDocument/2006/relationships/image" Target="../media/image323.png"/><Relationship Id="rId198" Type="http://schemas.openxmlformats.org/officeDocument/2006/relationships/customXml" Target="../ink/ink177.xml"/><Relationship Id="rId202" Type="http://schemas.openxmlformats.org/officeDocument/2006/relationships/customXml" Target="../ink/ink179.xml"/><Relationship Id="rId223" Type="http://schemas.openxmlformats.org/officeDocument/2006/relationships/image" Target="../media/image346.png"/><Relationship Id="rId18" Type="http://schemas.openxmlformats.org/officeDocument/2006/relationships/customXml" Target="../ink/ink87.xml"/><Relationship Id="rId39" Type="http://schemas.openxmlformats.org/officeDocument/2006/relationships/image" Target="../media/image254.png"/><Relationship Id="rId50" Type="http://schemas.openxmlformats.org/officeDocument/2006/relationships/customXml" Target="../ink/ink103.xml"/><Relationship Id="rId104" Type="http://schemas.openxmlformats.org/officeDocument/2006/relationships/customXml" Target="../ink/ink130.xml"/><Relationship Id="rId125" Type="http://schemas.openxmlformats.org/officeDocument/2006/relationships/image" Target="../media/image297.png"/><Relationship Id="rId146" Type="http://schemas.openxmlformats.org/officeDocument/2006/relationships/customXml" Target="../ink/ink151.xml"/><Relationship Id="rId167" Type="http://schemas.openxmlformats.org/officeDocument/2006/relationships/image" Target="../media/image318.png"/><Relationship Id="rId188" Type="http://schemas.openxmlformats.org/officeDocument/2006/relationships/customXml" Target="../ink/ink172.xml"/><Relationship Id="rId71" Type="http://schemas.openxmlformats.org/officeDocument/2006/relationships/image" Target="../media/image270.png"/><Relationship Id="rId92" Type="http://schemas.openxmlformats.org/officeDocument/2006/relationships/customXml" Target="../ink/ink124.xml"/><Relationship Id="rId213" Type="http://schemas.openxmlformats.org/officeDocument/2006/relationships/image" Target="../media/image341.png"/><Relationship Id="rId2" Type="http://schemas.openxmlformats.org/officeDocument/2006/relationships/customXml" Target="../ink/ink80.xml"/><Relationship Id="rId29" Type="http://schemas.openxmlformats.org/officeDocument/2006/relationships/image" Target="../media/image249.png"/><Relationship Id="rId40" Type="http://schemas.openxmlformats.org/officeDocument/2006/relationships/customXml" Target="../ink/ink98.xml"/><Relationship Id="rId115" Type="http://schemas.openxmlformats.org/officeDocument/2006/relationships/image" Target="../media/image292.png"/><Relationship Id="rId136" Type="http://schemas.openxmlformats.org/officeDocument/2006/relationships/customXml" Target="../ink/ink146.xml"/><Relationship Id="rId157" Type="http://schemas.openxmlformats.org/officeDocument/2006/relationships/image" Target="../media/image313.png"/><Relationship Id="rId178" Type="http://schemas.openxmlformats.org/officeDocument/2006/relationships/customXml" Target="../ink/ink167.xml"/><Relationship Id="rId61" Type="http://schemas.openxmlformats.org/officeDocument/2006/relationships/image" Target="../media/image265.png"/><Relationship Id="rId82" Type="http://schemas.openxmlformats.org/officeDocument/2006/relationships/customXml" Target="../ink/ink119.xml"/><Relationship Id="rId199" Type="http://schemas.openxmlformats.org/officeDocument/2006/relationships/image" Target="../media/image334.png"/><Relationship Id="rId203" Type="http://schemas.openxmlformats.org/officeDocument/2006/relationships/image" Target="../media/image336.png"/><Relationship Id="rId19" Type="http://schemas.openxmlformats.org/officeDocument/2006/relationships/image" Target="../media/image244.png"/><Relationship Id="rId224" Type="http://schemas.openxmlformats.org/officeDocument/2006/relationships/customXml" Target="../ink/ink190.xml"/><Relationship Id="rId30" Type="http://schemas.openxmlformats.org/officeDocument/2006/relationships/customXml" Target="../ink/ink93.xml"/><Relationship Id="rId105" Type="http://schemas.openxmlformats.org/officeDocument/2006/relationships/image" Target="../media/image287.png"/><Relationship Id="rId126" Type="http://schemas.openxmlformats.org/officeDocument/2006/relationships/customXml" Target="../ink/ink141.xml"/><Relationship Id="rId147" Type="http://schemas.openxmlformats.org/officeDocument/2006/relationships/image" Target="../media/image308.png"/><Relationship Id="rId168" Type="http://schemas.openxmlformats.org/officeDocument/2006/relationships/customXml" Target="../ink/ink162.xml"/><Relationship Id="rId51" Type="http://schemas.openxmlformats.org/officeDocument/2006/relationships/image" Target="../media/image260.png"/><Relationship Id="rId72" Type="http://schemas.openxmlformats.org/officeDocument/2006/relationships/customXml" Target="../ink/ink114.xml"/><Relationship Id="rId93" Type="http://schemas.openxmlformats.org/officeDocument/2006/relationships/image" Target="../media/image281.png"/><Relationship Id="rId189" Type="http://schemas.openxmlformats.org/officeDocument/2006/relationships/image" Target="../media/image3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.png"/><Relationship Id="rId21" Type="http://schemas.openxmlformats.org/officeDocument/2006/relationships/image" Target="../media/image358.png"/><Relationship Id="rId42" Type="http://schemas.openxmlformats.org/officeDocument/2006/relationships/customXml" Target="../ink/ink212.xml"/><Relationship Id="rId63" Type="http://schemas.openxmlformats.org/officeDocument/2006/relationships/image" Target="../media/image379.png"/><Relationship Id="rId84" Type="http://schemas.openxmlformats.org/officeDocument/2006/relationships/customXml" Target="../ink/ink233.xml"/><Relationship Id="rId138" Type="http://schemas.openxmlformats.org/officeDocument/2006/relationships/customXml" Target="../ink/ink260.xml"/><Relationship Id="rId159" Type="http://schemas.openxmlformats.org/officeDocument/2006/relationships/image" Target="../media/image426.png"/><Relationship Id="rId170" Type="http://schemas.openxmlformats.org/officeDocument/2006/relationships/customXml" Target="../ink/ink276.xml"/><Relationship Id="rId191" Type="http://schemas.openxmlformats.org/officeDocument/2006/relationships/image" Target="../media/image26.png"/><Relationship Id="rId107" Type="http://schemas.openxmlformats.org/officeDocument/2006/relationships/image" Target="../media/image400.png"/><Relationship Id="rId11" Type="http://schemas.openxmlformats.org/officeDocument/2006/relationships/image" Target="../media/image353.png"/><Relationship Id="rId32" Type="http://schemas.openxmlformats.org/officeDocument/2006/relationships/customXml" Target="../ink/ink207.xml"/><Relationship Id="rId53" Type="http://schemas.openxmlformats.org/officeDocument/2006/relationships/image" Target="../media/image374.png"/><Relationship Id="rId74" Type="http://schemas.openxmlformats.org/officeDocument/2006/relationships/customXml" Target="../ink/ink228.xml"/><Relationship Id="rId128" Type="http://schemas.openxmlformats.org/officeDocument/2006/relationships/customXml" Target="../ink/ink255.xml"/><Relationship Id="rId149" Type="http://schemas.openxmlformats.org/officeDocument/2006/relationships/image" Target="../media/image20.png"/><Relationship Id="rId5" Type="http://schemas.openxmlformats.org/officeDocument/2006/relationships/image" Target="../media/image14.png"/><Relationship Id="rId95" Type="http://schemas.openxmlformats.org/officeDocument/2006/relationships/image" Target="../media/image394.png"/><Relationship Id="rId160" Type="http://schemas.openxmlformats.org/officeDocument/2006/relationships/customXml" Target="../ink/ink271.xml"/><Relationship Id="rId181" Type="http://schemas.openxmlformats.org/officeDocument/2006/relationships/image" Target="../media/image436.png"/><Relationship Id="rId22" Type="http://schemas.openxmlformats.org/officeDocument/2006/relationships/customXml" Target="../ink/ink202.xml"/><Relationship Id="rId43" Type="http://schemas.openxmlformats.org/officeDocument/2006/relationships/image" Target="../media/image369.png"/><Relationship Id="rId64" Type="http://schemas.openxmlformats.org/officeDocument/2006/relationships/customXml" Target="../ink/ink223.xml"/><Relationship Id="rId118" Type="http://schemas.openxmlformats.org/officeDocument/2006/relationships/customXml" Target="../ink/ink250.xml"/><Relationship Id="rId139" Type="http://schemas.openxmlformats.org/officeDocument/2006/relationships/image" Target="../media/image416.png"/><Relationship Id="rId85" Type="http://schemas.openxmlformats.org/officeDocument/2006/relationships/image" Target="../media/image390.png"/><Relationship Id="rId150" Type="http://schemas.openxmlformats.org/officeDocument/2006/relationships/customXml" Target="../ink/ink266.xml"/><Relationship Id="rId171" Type="http://schemas.openxmlformats.org/officeDocument/2006/relationships/image" Target="../media/image432.png"/><Relationship Id="rId192" Type="http://schemas.openxmlformats.org/officeDocument/2006/relationships/customXml" Target="../ink/ink287.xml"/><Relationship Id="rId12" Type="http://schemas.openxmlformats.org/officeDocument/2006/relationships/customXml" Target="../ink/ink197.xml"/><Relationship Id="rId33" Type="http://schemas.openxmlformats.org/officeDocument/2006/relationships/image" Target="../media/image364.png"/><Relationship Id="rId108" Type="http://schemas.openxmlformats.org/officeDocument/2006/relationships/customXml" Target="../ink/ink245.xml"/><Relationship Id="rId129" Type="http://schemas.openxmlformats.org/officeDocument/2006/relationships/image" Target="../media/image411.png"/><Relationship Id="rId54" Type="http://schemas.openxmlformats.org/officeDocument/2006/relationships/customXml" Target="../ink/ink218.xml"/><Relationship Id="rId75" Type="http://schemas.openxmlformats.org/officeDocument/2006/relationships/image" Target="../media/image385.png"/><Relationship Id="rId96" Type="http://schemas.openxmlformats.org/officeDocument/2006/relationships/customXml" Target="../ink/ink239.xml"/><Relationship Id="rId140" Type="http://schemas.openxmlformats.org/officeDocument/2006/relationships/customXml" Target="../ink/ink261.xml"/><Relationship Id="rId161" Type="http://schemas.openxmlformats.org/officeDocument/2006/relationships/image" Target="../media/image427.png"/><Relationship Id="rId182" Type="http://schemas.openxmlformats.org/officeDocument/2006/relationships/customXml" Target="../ink/ink282.xml"/><Relationship Id="rId6" Type="http://schemas.openxmlformats.org/officeDocument/2006/relationships/customXml" Target="../ink/ink195.xml"/><Relationship Id="rId23" Type="http://schemas.openxmlformats.org/officeDocument/2006/relationships/image" Target="../media/image359.png"/><Relationship Id="rId119" Type="http://schemas.openxmlformats.org/officeDocument/2006/relationships/image" Target="../media/image406.png"/><Relationship Id="rId44" Type="http://schemas.openxmlformats.org/officeDocument/2006/relationships/customXml" Target="../ink/ink213.xml"/><Relationship Id="rId65" Type="http://schemas.openxmlformats.org/officeDocument/2006/relationships/image" Target="../media/image380.png"/><Relationship Id="rId86" Type="http://schemas.openxmlformats.org/officeDocument/2006/relationships/customXml" Target="../ink/ink234.xml"/><Relationship Id="rId130" Type="http://schemas.openxmlformats.org/officeDocument/2006/relationships/customXml" Target="../ink/ink256.xml"/><Relationship Id="rId151" Type="http://schemas.openxmlformats.org/officeDocument/2006/relationships/image" Target="../media/image21.png"/><Relationship Id="rId172" Type="http://schemas.openxmlformats.org/officeDocument/2006/relationships/customXml" Target="../ink/ink277.xml"/><Relationship Id="rId193" Type="http://schemas.openxmlformats.org/officeDocument/2006/relationships/image" Target="../media/image442.png"/><Relationship Id="rId13" Type="http://schemas.openxmlformats.org/officeDocument/2006/relationships/image" Target="../media/image354.png"/><Relationship Id="rId109" Type="http://schemas.openxmlformats.org/officeDocument/2006/relationships/image" Target="../media/image401.png"/><Relationship Id="rId34" Type="http://schemas.openxmlformats.org/officeDocument/2006/relationships/customXml" Target="../ink/ink208.xml"/><Relationship Id="rId55" Type="http://schemas.openxmlformats.org/officeDocument/2006/relationships/image" Target="../media/image375.png"/><Relationship Id="rId76" Type="http://schemas.openxmlformats.org/officeDocument/2006/relationships/customXml" Target="../ink/ink229.xml"/><Relationship Id="rId97" Type="http://schemas.openxmlformats.org/officeDocument/2006/relationships/image" Target="../media/image395.png"/><Relationship Id="rId120" Type="http://schemas.openxmlformats.org/officeDocument/2006/relationships/customXml" Target="../ink/ink251.xml"/><Relationship Id="rId141" Type="http://schemas.openxmlformats.org/officeDocument/2006/relationships/image" Target="../media/image16.png"/><Relationship Id="rId162" Type="http://schemas.openxmlformats.org/officeDocument/2006/relationships/customXml" Target="../ink/ink272.xml"/><Relationship Id="rId183" Type="http://schemas.openxmlformats.org/officeDocument/2006/relationships/image" Target="../media/image22.png"/><Relationship Id="rId2" Type="http://schemas.openxmlformats.org/officeDocument/2006/relationships/customXml" Target="../ink/ink193.xml"/><Relationship Id="rId29" Type="http://schemas.openxmlformats.org/officeDocument/2006/relationships/image" Target="../media/image362.png"/><Relationship Id="rId24" Type="http://schemas.openxmlformats.org/officeDocument/2006/relationships/customXml" Target="../ink/ink203.xml"/><Relationship Id="rId40" Type="http://schemas.openxmlformats.org/officeDocument/2006/relationships/customXml" Target="../ink/ink211.xml"/><Relationship Id="rId45" Type="http://schemas.openxmlformats.org/officeDocument/2006/relationships/image" Target="../media/image370.png"/><Relationship Id="rId66" Type="http://schemas.openxmlformats.org/officeDocument/2006/relationships/customXml" Target="../ink/ink224.xml"/><Relationship Id="rId87" Type="http://schemas.openxmlformats.org/officeDocument/2006/relationships/image" Target="../media/image133.png"/><Relationship Id="rId110" Type="http://schemas.openxmlformats.org/officeDocument/2006/relationships/customXml" Target="../ink/ink246.xml"/><Relationship Id="rId115" Type="http://schemas.openxmlformats.org/officeDocument/2006/relationships/image" Target="../media/image404.png"/><Relationship Id="rId131" Type="http://schemas.openxmlformats.org/officeDocument/2006/relationships/image" Target="../media/image412.png"/><Relationship Id="rId136" Type="http://schemas.openxmlformats.org/officeDocument/2006/relationships/customXml" Target="../ink/ink259.xml"/><Relationship Id="rId157" Type="http://schemas.openxmlformats.org/officeDocument/2006/relationships/image" Target="../media/image425.png"/><Relationship Id="rId178" Type="http://schemas.openxmlformats.org/officeDocument/2006/relationships/customXml" Target="../ink/ink280.xml"/><Relationship Id="rId61" Type="http://schemas.openxmlformats.org/officeDocument/2006/relationships/image" Target="../media/image378.png"/><Relationship Id="rId82" Type="http://schemas.openxmlformats.org/officeDocument/2006/relationships/customXml" Target="../ink/ink232.xml"/><Relationship Id="rId152" Type="http://schemas.openxmlformats.org/officeDocument/2006/relationships/customXml" Target="../ink/ink267.xml"/><Relationship Id="rId173" Type="http://schemas.openxmlformats.org/officeDocument/2006/relationships/image" Target="../media/image433.png"/><Relationship Id="rId194" Type="http://schemas.openxmlformats.org/officeDocument/2006/relationships/customXml" Target="../ink/ink288.xml"/><Relationship Id="rId199" Type="http://schemas.openxmlformats.org/officeDocument/2006/relationships/image" Target="../media/image445.png"/><Relationship Id="rId203" Type="http://schemas.openxmlformats.org/officeDocument/2006/relationships/image" Target="../media/image27.png"/><Relationship Id="rId19" Type="http://schemas.openxmlformats.org/officeDocument/2006/relationships/image" Target="../media/image357.png"/><Relationship Id="rId14" Type="http://schemas.openxmlformats.org/officeDocument/2006/relationships/customXml" Target="../ink/ink198.xml"/><Relationship Id="rId30" Type="http://schemas.openxmlformats.org/officeDocument/2006/relationships/customXml" Target="../ink/ink206.xml"/><Relationship Id="rId35" Type="http://schemas.openxmlformats.org/officeDocument/2006/relationships/image" Target="../media/image365.png"/><Relationship Id="rId56" Type="http://schemas.openxmlformats.org/officeDocument/2006/relationships/customXml" Target="../ink/ink219.xml"/><Relationship Id="rId77" Type="http://schemas.openxmlformats.org/officeDocument/2006/relationships/image" Target="../media/image386.png"/><Relationship Id="rId100" Type="http://schemas.openxmlformats.org/officeDocument/2006/relationships/customXml" Target="../ink/ink241.xml"/><Relationship Id="rId105" Type="http://schemas.openxmlformats.org/officeDocument/2006/relationships/image" Target="../media/image399.png"/><Relationship Id="rId126" Type="http://schemas.openxmlformats.org/officeDocument/2006/relationships/customXml" Target="../ink/ink254.xml"/><Relationship Id="rId147" Type="http://schemas.openxmlformats.org/officeDocument/2006/relationships/image" Target="../media/image19.png"/><Relationship Id="rId168" Type="http://schemas.openxmlformats.org/officeDocument/2006/relationships/customXml" Target="../ink/ink275.xml"/><Relationship Id="rId51" Type="http://schemas.openxmlformats.org/officeDocument/2006/relationships/image" Target="../media/image373.png"/><Relationship Id="rId72" Type="http://schemas.openxmlformats.org/officeDocument/2006/relationships/customXml" Target="../ink/ink227.xml"/><Relationship Id="rId93" Type="http://schemas.openxmlformats.org/officeDocument/2006/relationships/image" Target="../media/image15.png"/><Relationship Id="rId98" Type="http://schemas.openxmlformats.org/officeDocument/2006/relationships/customXml" Target="../ink/ink240.xml"/><Relationship Id="rId121" Type="http://schemas.openxmlformats.org/officeDocument/2006/relationships/image" Target="../media/image407.png"/><Relationship Id="rId142" Type="http://schemas.openxmlformats.org/officeDocument/2006/relationships/customXml" Target="../ink/ink262.xml"/><Relationship Id="rId163" Type="http://schemas.openxmlformats.org/officeDocument/2006/relationships/image" Target="../media/image428.png"/><Relationship Id="rId184" Type="http://schemas.openxmlformats.org/officeDocument/2006/relationships/customXml" Target="../ink/ink283.xml"/><Relationship Id="rId189" Type="http://schemas.openxmlformats.org/officeDocument/2006/relationships/image" Target="../media/image25.png"/><Relationship Id="rId3" Type="http://schemas.openxmlformats.org/officeDocument/2006/relationships/image" Target="../media/image13.png"/><Relationship Id="rId25" Type="http://schemas.openxmlformats.org/officeDocument/2006/relationships/image" Target="../media/image360.png"/><Relationship Id="rId46" Type="http://schemas.openxmlformats.org/officeDocument/2006/relationships/customXml" Target="../ink/ink214.xml"/><Relationship Id="rId67" Type="http://schemas.openxmlformats.org/officeDocument/2006/relationships/image" Target="../media/image381.png"/><Relationship Id="rId116" Type="http://schemas.openxmlformats.org/officeDocument/2006/relationships/customXml" Target="../ink/ink249.xml"/><Relationship Id="rId137" Type="http://schemas.openxmlformats.org/officeDocument/2006/relationships/image" Target="../media/image415.png"/><Relationship Id="rId158" Type="http://schemas.openxmlformats.org/officeDocument/2006/relationships/customXml" Target="../ink/ink270.xml"/><Relationship Id="rId20" Type="http://schemas.openxmlformats.org/officeDocument/2006/relationships/customXml" Target="../ink/ink201.xml"/><Relationship Id="rId41" Type="http://schemas.openxmlformats.org/officeDocument/2006/relationships/image" Target="../media/image368.png"/><Relationship Id="rId62" Type="http://schemas.openxmlformats.org/officeDocument/2006/relationships/customXml" Target="../ink/ink222.xml"/><Relationship Id="rId83" Type="http://schemas.openxmlformats.org/officeDocument/2006/relationships/image" Target="../media/image389.png"/><Relationship Id="rId88" Type="http://schemas.openxmlformats.org/officeDocument/2006/relationships/customXml" Target="../ink/ink235.xml"/><Relationship Id="rId111" Type="http://schemas.openxmlformats.org/officeDocument/2006/relationships/image" Target="../media/image402.png"/><Relationship Id="rId132" Type="http://schemas.openxmlformats.org/officeDocument/2006/relationships/customXml" Target="../ink/ink257.xml"/><Relationship Id="rId153" Type="http://schemas.openxmlformats.org/officeDocument/2006/relationships/image" Target="../media/image423.png"/><Relationship Id="rId174" Type="http://schemas.openxmlformats.org/officeDocument/2006/relationships/customXml" Target="../ink/ink278.xml"/><Relationship Id="rId179" Type="http://schemas.openxmlformats.org/officeDocument/2006/relationships/image" Target="../media/image211.png"/><Relationship Id="rId195" Type="http://schemas.openxmlformats.org/officeDocument/2006/relationships/image" Target="../media/image443.png"/><Relationship Id="rId190" Type="http://schemas.openxmlformats.org/officeDocument/2006/relationships/customXml" Target="../ink/ink286.xml"/><Relationship Id="rId15" Type="http://schemas.openxmlformats.org/officeDocument/2006/relationships/image" Target="../media/image355.png"/><Relationship Id="rId36" Type="http://schemas.openxmlformats.org/officeDocument/2006/relationships/customXml" Target="../ink/ink209.xml"/><Relationship Id="rId57" Type="http://schemas.openxmlformats.org/officeDocument/2006/relationships/image" Target="../media/image376.png"/><Relationship Id="rId106" Type="http://schemas.openxmlformats.org/officeDocument/2006/relationships/customXml" Target="../ink/ink244.xml"/><Relationship Id="rId127" Type="http://schemas.openxmlformats.org/officeDocument/2006/relationships/image" Target="../media/image410.png"/><Relationship Id="rId10" Type="http://schemas.openxmlformats.org/officeDocument/2006/relationships/customXml" Target="../ink/ink196.xml"/><Relationship Id="rId31" Type="http://schemas.openxmlformats.org/officeDocument/2006/relationships/image" Target="../media/image363.png"/><Relationship Id="rId52" Type="http://schemas.openxmlformats.org/officeDocument/2006/relationships/customXml" Target="../ink/ink217.xml"/><Relationship Id="rId73" Type="http://schemas.openxmlformats.org/officeDocument/2006/relationships/image" Target="../media/image384.png"/><Relationship Id="rId78" Type="http://schemas.openxmlformats.org/officeDocument/2006/relationships/customXml" Target="../ink/ink230.xml"/><Relationship Id="rId94" Type="http://schemas.openxmlformats.org/officeDocument/2006/relationships/customXml" Target="../ink/ink238.xml"/><Relationship Id="rId99" Type="http://schemas.openxmlformats.org/officeDocument/2006/relationships/image" Target="../media/image396.png"/><Relationship Id="rId101" Type="http://schemas.openxmlformats.org/officeDocument/2006/relationships/image" Target="../media/image397.png"/><Relationship Id="rId122" Type="http://schemas.openxmlformats.org/officeDocument/2006/relationships/customXml" Target="../ink/ink252.xml"/><Relationship Id="rId143" Type="http://schemas.openxmlformats.org/officeDocument/2006/relationships/image" Target="../media/image17.png"/><Relationship Id="rId148" Type="http://schemas.openxmlformats.org/officeDocument/2006/relationships/customXml" Target="../ink/ink265.xml"/><Relationship Id="rId164" Type="http://schemas.openxmlformats.org/officeDocument/2006/relationships/customXml" Target="../ink/ink273.xml"/><Relationship Id="rId169" Type="http://schemas.openxmlformats.org/officeDocument/2006/relationships/image" Target="../media/image431.png"/><Relationship Id="rId185" Type="http://schemas.openxmlformats.org/officeDocument/2006/relationships/image" Target="../media/image23.png"/><Relationship Id="rId4" Type="http://schemas.openxmlformats.org/officeDocument/2006/relationships/customXml" Target="../ink/ink194.xml"/><Relationship Id="rId9" Type="http://schemas.openxmlformats.org/officeDocument/2006/relationships/image" Target="../media/image352.png"/><Relationship Id="rId180" Type="http://schemas.openxmlformats.org/officeDocument/2006/relationships/customXml" Target="../ink/ink281.xml"/><Relationship Id="rId26" Type="http://schemas.openxmlformats.org/officeDocument/2006/relationships/customXml" Target="../ink/ink204.xml"/><Relationship Id="rId47" Type="http://schemas.openxmlformats.org/officeDocument/2006/relationships/image" Target="../media/image371.png"/><Relationship Id="rId68" Type="http://schemas.openxmlformats.org/officeDocument/2006/relationships/customXml" Target="../ink/ink225.xml"/><Relationship Id="rId89" Type="http://schemas.openxmlformats.org/officeDocument/2006/relationships/image" Target="../media/image391.png"/><Relationship Id="rId112" Type="http://schemas.openxmlformats.org/officeDocument/2006/relationships/customXml" Target="../ink/ink247.xml"/><Relationship Id="rId133" Type="http://schemas.openxmlformats.org/officeDocument/2006/relationships/image" Target="../media/image413.png"/><Relationship Id="rId154" Type="http://schemas.openxmlformats.org/officeDocument/2006/relationships/customXml" Target="../ink/ink268.xml"/><Relationship Id="rId175" Type="http://schemas.openxmlformats.org/officeDocument/2006/relationships/image" Target="../media/image434.png"/><Relationship Id="rId196" Type="http://schemas.openxmlformats.org/officeDocument/2006/relationships/customXml" Target="../ink/ink289.xml"/><Relationship Id="rId200" Type="http://schemas.openxmlformats.org/officeDocument/2006/relationships/customXml" Target="../ink/ink291.xml"/><Relationship Id="rId16" Type="http://schemas.openxmlformats.org/officeDocument/2006/relationships/customXml" Target="../ink/ink199.xml"/><Relationship Id="rId37" Type="http://schemas.openxmlformats.org/officeDocument/2006/relationships/image" Target="../media/image366.png"/><Relationship Id="rId58" Type="http://schemas.openxmlformats.org/officeDocument/2006/relationships/customXml" Target="../ink/ink220.xml"/><Relationship Id="rId79" Type="http://schemas.openxmlformats.org/officeDocument/2006/relationships/image" Target="../media/image387.png"/><Relationship Id="rId102" Type="http://schemas.openxmlformats.org/officeDocument/2006/relationships/customXml" Target="../ink/ink242.xml"/><Relationship Id="rId123" Type="http://schemas.openxmlformats.org/officeDocument/2006/relationships/image" Target="../media/image408.png"/><Relationship Id="rId144" Type="http://schemas.openxmlformats.org/officeDocument/2006/relationships/customXml" Target="../ink/ink263.xml"/><Relationship Id="rId90" Type="http://schemas.openxmlformats.org/officeDocument/2006/relationships/customXml" Target="../ink/ink236.xml"/><Relationship Id="rId165" Type="http://schemas.openxmlformats.org/officeDocument/2006/relationships/image" Target="../media/image429.png"/><Relationship Id="rId186" Type="http://schemas.openxmlformats.org/officeDocument/2006/relationships/customXml" Target="../ink/ink284.xml"/><Relationship Id="rId27" Type="http://schemas.openxmlformats.org/officeDocument/2006/relationships/image" Target="../media/image361.png"/><Relationship Id="rId48" Type="http://schemas.openxmlformats.org/officeDocument/2006/relationships/customXml" Target="../ink/ink215.xml"/><Relationship Id="rId69" Type="http://schemas.openxmlformats.org/officeDocument/2006/relationships/image" Target="../media/image382.png"/><Relationship Id="rId113" Type="http://schemas.openxmlformats.org/officeDocument/2006/relationships/image" Target="../media/image403.png"/><Relationship Id="rId134" Type="http://schemas.openxmlformats.org/officeDocument/2006/relationships/customXml" Target="../ink/ink258.xml"/><Relationship Id="rId80" Type="http://schemas.openxmlformats.org/officeDocument/2006/relationships/customXml" Target="../ink/ink231.xml"/><Relationship Id="rId155" Type="http://schemas.openxmlformats.org/officeDocument/2006/relationships/image" Target="../media/image424.png"/><Relationship Id="rId176" Type="http://schemas.openxmlformats.org/officeDocument/2006/relationships/customXml" Target="../ink/ink279.xml"/><Relationship Id="rId197" Type="http://schemas.openxmlformats.org/officeDocument/2006/relationships/image" Target="../media/image444.png"/><Relationship Id="rId201" Type="http://schemas.openxmlformats.org/officeDocument/2006/relationships/image" Target="../media/image446.png"/><Relationship Id="rId17" Type="http://schemas.openxmlformats.org/officeDocument/2006/relationships/image" Target="../media/image356.png"/><Relationship Id="rId38" Type="http://schemas.openxmlformats.org/officeDocument/2006/relationships/customXml" Target="../ink/ink210.xml"/><Relationship Id="rId59" Type="http://schemas.openxmlformats.org/officeDocument/2006/relationships/image" Target="../media/image377.png"/><Relationship Id="rId103" Type="http://schemas.openxmlformats.org/officeDocument/2006/relationships/image" Target="../media/image398.png"/><Relationship Id="rId124" Type="http://schemas.openxmlformats.org/officeDocument/2006/relationships/customXml" Target="../ink/ink253.xml"/><Relationship Id="rId70" Type="http://schemas.openxmlformats.org/officeDocument/2006/relationships/customXml" Target="../ink/ink226.xml"/><Relationship Id="rId91" Type="http://schemas.openxmlformats.org/officeDocument/2006/relationships/image" Target="../media/image392.png"/><Relationship Id="rId145" Type="http://schemas.openxmlformats.org/officeDocument/2006/relationships/image" Target="../media/image18.png"/><Relationship Id="rId166" Type="http://schemas.openxmlformats.org/officeDocument/2006/relationships/customXml" Target="../ink/ink274.xml"/><Relationship Id="rId187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8" Type="http://schemas.openxmlformats.org/officeDocument/2006/relationships/customXml" Target="../ink/ink205.xml"/><Relationship Id="rId49" Type="http://schemas.openxmlformats.org/officeDocument/2006/relationships/image" Target="../media/image372.png"/><Relationship Id="rId114" Type="http://schemas.openxmlformats.org/officeDocument/2006/relationships/customXml" Target="../ink/ink248.xml"/><Relationship Id="rId60" Type="http://schemas.openxmlformats.org/officeDocument/2006/relationships/customXml" Target="../ink/ink221.xml"/><Relationship Id="rId81" Type="http://schemas.openxmlformats.org/officeDocument/2006/relationships/image" Target="../media/image388.png"/><Relationship Id="rId135" Type="http://schemas.openxmlformats.org/officeDocument/2006/relationships/image" Target="../media/image414.png"/><Relationship Id="rId156" Type="http://schemas.openxmlformats.org/officeDocument/2006/relationships/customXml" Target="../ink/ink269.xml"/><Relationship Id="rId177" Type="http://schemas.openxmlformats.org/officeDocument/2006/relationships/image" Target="../media/image435.png"/><Relationship Id="rId198" Type="http://schemas.openxmlformats.org/officeDocument/2006/relationships/customXml" Target="../ink/ink290.xml"/><Relationship Id="rId202" Type="http://schemas.openxmlformats.org/officeDocument/2006/relationships/customXml" Target="../ink/ink292.xml"/><Relationship Id="rId18" Type="http://schemas.openxmlformats.org/officeDocument/2006/relationships/customXml" Target="../ink/ink200.xml"/><Relationship Id="rId39" Type="http://schemas.openxmlformats.org/officeDocument/2006/relationships/image" Target="../media/image367.png"/><Relationship Id="rId50" Type="http://schemas.openxmlformats.org/officeDocument/2006/relationships/customXml" Target="../ink/ink216.xml"/><Relationship Id="rId104" Type="http://schemas.openxmlformats.org/officeDocument/2006/relationships/customXml" Target="../ink/ink243.xml"/><Relationship Id="rId125" Type="http://schemas.openxmlformats.org/officeDocument/2006/relationships/image" Target="../media/image409.png"/><Relationship Id="rId146" Type="http://schemas.openxmlformats.org/officeDocument/2006/relationships/customXml" Target="../ink/ink264.xml"/><Relationship Id="rId167" Type="http://schemas.openxmlformats.org/officeDocument/2006/relationships/image" Target="../media/image430.png"/><Relationship Id="rId188" Type="http://schemas.openxmlformats.org/officeDocument/2006/relationships/customXml" Target="../ink/ink285.xml"/><Relationship Id="rId71" Type="http://schemas.openxmlformats.org/officeDocument/2006/relationships/image" Target="../media/image383.png"/><Relationship Id="rId92" Type="http://schemas.openxmlformats.org/officeDocument/2006/relationships/customXml" Target="../ink/ink2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4.png"/><Relationship Id="rId21" Type="http://schemas.openxmlformats.org/officeDocument/2006/relationships/image" Target="../media/image456.png"/><Relationship Id="rId42" Type="http://schemas.openxmlformats.org/officeDocument/2006/relationships/customXml" Target="../ink/ink312.xml"/><Relationship Id="rId63" Type="http://schemas.openxmlformats.org/officeDocument/2006/relationships/image" Target="../media/image477.png"/><Relationship Id="rId84" Type="http://schemas.openxmlformats.org/officeDocument/2006/relationships/customXml" Target="../ink/ink333.xml"/><Relationship Id="rId138" Type="http://schemas.openxmlformats.org/officeDocument/2006/relationships/customXml" Target="../ink/ink360.xml"/><Relationship Id="rId159" Type="http://schemas.openxmlformats.org/officeDocument/2006/relationships/image" Target="../media/image525.png"/><Relationship Id="rId170" Type="http://schemas.openxmlformats.org/officeDocument/2006/relationships/customXml" Target="../ink/ink376.xml"/><Relationship Id="rId191" Type="http://schemas.openxmlformats.org/officeDocument/2006/relationships/image" Target="../media/image541.png"/><Relationship Id="rId205" Type="http://schemas.openxmlformats.org/officeDocument/2006/relationships/image" Target="../media/image548.png"/><Relationship Id="rId226" Type="http://schemas.openxmlformats.org/officeDocument/2006/relationships/customXml" Target="../ink/ink404.xml"/><Relationship Id="rId107" Type="http://schemas.openxmlformats.org/officeDocument/2006/relationships/image" Target="../media/image499.png"/><Relationship Id="rId11" Type="http://schemas.openxmlformats.org/officeDocument/2006/relationships/image" Target="../media/image451.png"/><Relationship Id="rId32" Type="http://schemas.openxmlformats.org/officeDocument/2006/relationships/customXml" Target="../ink/ink307.xml"/><Relationship Id="rId53" Type="http://schemas.openxmlformats.org/officeDocument/2006/relationships/image" Target="../media/image472.png"/><Relationship Id="rId74" Type="http://schemas.openxmlformats.org/officeDocument/2006/relationships/customXml" Target="../ink/ink328.xml"/><Relationship Id="rId128" Type="http://schemas.openxmlformats.org/officeDocument/2006/relationships/customXml" Target="../ink/ink355.xml"/><Relationship Id="rId149" Type="http://schemas.openxmlformats.org/officeDocument/2006/relationships/image" Target="../media/image520.png"/><Relationship Id="rId5" Type="http://schemas.openxmlformats.org/officeDocument/2006/relationships/image" Target="../media/image448.png"/><Relationship Id="rId95" Type="http://schemas.openxmlformats.org/officeDocument/2006/relationships/image" Target="../media/image493.png"/><Relationship Id="rId160" Type="http://schemas.openxmlformats.org/officeDocument/2006/relationships/customXml" Target="../ink/ink371.xml"/><Relationship Id="rId181" Type="http://schemas.openxmlformats.org/officeDocument/2006/relationships/image" Target="../media/image536.png"/><Relationship Id="rId216" Type="http://schemas.openxmlformats.org/officeDocument/2006/relationships/customXml" Target="../ink/ink399.xml"/><Relationship Id="rId237" Type="http://schemas.openxmlformats.org/officeDocument/2006/relationships/image" Target="../media/image564.png"/><Relationship Id="rId22" Type="http://schemas.openxmlformats.org/officeDocument/2006/relationships/customXml" Target="../ink/ink302.xml"/><Relationship Id="rId43" Type="http://schemas.openxmlformats.org/officeDocument/2006/relationships/image" Target="../media/image467.png"/><Relationship Id="rId64" Type="http://schemas.openxmlformats.org/officeDocument/2006/relationships/customXml" Target="../ink/ink323.xml"/><Relationship Id="rId118" Type="http://schemas.openxmlformats.org/officeDocument/2006/relationships/customXml" Target="../ink/ink350.xml"/><Relationship Id="rId139" Type="http://schemas.openxmlformats.org/officeDocument/2006/relationships/image" Target="../media/image515.png"/><Relationship Id="rId85" Type="http://schemas.openxmlformats.org/officeDocument/2006/relationships/image" Target="../media/image488.png"/><Relationship Id="rId150" Type="http://schemas.openxmlformats.org/officeDocument/2006/relationships/customXml" Target="../ink/ink366.xml"/><Relationship Id="rId171" Type="http://schemas.openxmlformats.org/officeDocument/2006/relationships/image" Target="../media/image531.png"/><Relationship Id="rId192" Type="http://schemas.openxmlformats.org/officeDocument/2006/relationships/customXml" Target="../ink/ink387.xml"/><Relationship Id="rId206" Type="http://schemas.openxmlformats.org/officeDocument/2006/relationships/customXml" Target="../ink/ink394.xml"/><Relationship Id="rId227" Type="http://schemas.openxmlformats.org/officeDocument/2006/relationships/image" Target="../media/image559.png"/><Relationship Id="rId12" Type="http://schemas.openxmlformats.org/officeDocument/2006/relationships/customXml" Target="../ink/ink297.xml"/><Relationship Id="rId33" Type="http://schemas.openxmlformats.org/officeDocument/2006/relationships/image" Target="../media/image462.png"/><Relationship Id="rId108" Type="http://schemas.openxmlformats.org/officeDocument/2006/relationships/customXml" Target="../ink/ink345.xml"/><Relationship Id="rId129" Type="http://schemas.openxmlformats.org/officeDocument/2006/relationships/image" Target="../media/image510.png"/><Relationship Id="rId54" Type="http://schemas.openxmlformats.org/officeDocument/2006/relationships/customXml" Target="../ink/ink318.xml"/><Relationship Id="rId75" Type="http://schemas.openxmlformats.org/officeDocument/2006/relationships/image" Target="../media/image483.png"/><Relationship Id="rId96" Type="http://schemas.openxmlformats.org/officeDocument/2006/relationships/customXml" Target="../ink/ink339.xml"/><Relationship Id="rId140" Type="http://schemas.openxmlformats.org/officeDocument/2006/relationships/customXml" Target="../ink/ink361.xml"/><Relationship Id="rId161" Type="http://schemas.openxmlformats.org/officeDocument/2006/relationships/image" Target="../media/image526.png"/><Relationship Id="rId182" Type="http://schemas.openxmlformats.org/officeDocument/2006/relationships/customXml" Target="../ink/ink382.xml"/><Relationship Id="rId217" Type="http://schemas.openxmlformats.org/officeDocument/2006/relationships/image" Target="../media/image554.png"/><Relationship Id="rId6" Type="http://schemas.openxmlformats.org/officeDocument/2006/relationships/customXml" Target="../ink/ink294.xml"/><Relationship Id="rId238" Type="http://schemas.openxmlformats.org/officeDocument/2006/relationships/customXml" Target="../ink/ink410.xml"/><Relationship Id="rId23" Type="http://schemas.openxmlformats.org/officeDocument/2006/relationships/image" Target="../media/image457.png"/><Relationship Id="rId119" Type="http://schemas.openxmlformats.org/officeDocument/2006/relationships/image" Target="../media/image505.png"/><Relationship Id="rId44" Type="http://schemas.openxmlformats.org/officeDocument/2006/relationships/customXml" Target="../ink/ink313.xml"/><Relationship Id="rId65" Type="http://schemas.openxmlformats.org/officeDocument/2006/relationships/image" Target="../media/image478.png"/><Relationship Id="rId86" Type="http://schemas.openxmlformats.org/officeDocument/2006/relationships/customXml" Target="../ink/ink334.xml"/><Relationship Id="rId130" Type="http://schemas.openxmlformats.org/officeDocument/2006/relationships/customXml" Target="../ink/ink356.xml"/><Relationship Id="rId151" Type="http://schemas.openxmlformats.org/officeDocument/2006/relationships/image" Target="../media/image521.png"/><Relationship Id="rId172" Type="http://schemas.openxmlformats.org/officeDocument/2006/relationships/customXml" Target="../ink/ink377.xml"/><Relationship Id="rId193" Type="http://schemas.openxmlformats.org/officeDocument/2006/relationships/image" Target="../media/image542.png"/><Relationship Id="rId207" Type="http://schemas.openxmlformats.org/officeDocument/2006/relationships/image" Target="../media/image549.png"/><Relationship Id="rId228" Type="http://schemas.openxmlformats.org/officeDocument/2006/relationships/customXml" Target="../ink/ink405.xml"/><Relationship Id="rId13" Type="http://schemas.openxmlformats.org/officeDocument/2006/relationships/image" Target="../media/image452.png"/><Relationship Id="rId109" Type="http://schemas.openxmlformats.org/officeDocument/2006/relationships/image" Target="../media/image500.png"/><Relationship Id="rId34" Type="http://schemas.openxmlformats.org/officeDocument/2006/relationships/customXml" Target="../ink/ink308.xml"/><Relationship Id="rId55" Type="http://schemas.openxmlformats.org/officeDocument/2006/relationships/image" Target="../media/image473.png"/><Relationship Id="rId76" Type="http://schemas.openxmlformats.org/officeDocument/2006/relationships/customXml" Target="../ink/ink329.xml"/><Relationship Id="rId97" Type="http://schemas.openxmlformats.org/officeDocument/2006/relationships/image" Target="../media/image494.png"/><Relationship Id="rId120" Type="http://schemas.openxmlformats.org/officeDocument/2006/relationships/customXml" Target="../ink/ink351.xml"/><Relationship Id="rId141" Type="http://schemas.openxmlformats.org/officeDocument/2006/relationships/image" Target="../media/image516.png"/><Relationship Id="rId7" Type="http://schemas.openxmlformats.org/officeDocument/2006/relationships/image" Target="../media/image449.png"/><Relationship Id="rId162" Type="http://schemas.openxmlformats.org/officeDocument/2006/relationships/customXml" Target="../ink/ink372.xml"/><Relationship Id="rId183" Type="http://schemas.openxmlformats.org/officeDocument/2006/relationships/image" Target="../media/image537.png"/><Relationship Id="rId218" Type="http://schemas.openxmlformats.org/officeDocument/2006/relationships/customXml" Target="../ink/ink400.xml"/><Relationship Id="rId239" Type="http://schemas.openxmlformats.org/officeDocument/2006/relationships/image" Target="../media/image565.png"/><Relationship Id="rId24" Type="http://schemas.openxmlformats.org/officeDocument/2006/relationships/customXml" Target="../ink/ink303.xml"/><Relationship Id="rId45" Type="http://schemas.openxmlformats.org/officeDocument/2006/relationships/image" Target="../media/image29.png"/><Relationship Id="rId66" Type="http://schemas.openxmlformats.org/officeDocument/2006/relationships/customXml" Target="../ink/ink324.xml"/><Relationship Id="rId87" Type="http://schemas.openxmlformats.org/officeDocument/2006/relationships/image" Target="../media/image489.png"/><Relationship Id="rId110" Type="http://schemas.openxmlformats.org/officeDocument/2006/relationships/customXml" Target="../ink/ink346.xml"/><Relationship Id="rId131" Type="http://schemas.openxmlformats.org/officeDocument/2006/relationships/image" Target="../media/image511.png"/><Relationship Id="rId152" Type="http://schemas.openxmlformats.org/officeDocument/2006/relationships/customXml" Target="../ink/ink367.xml"/><Relationship Id="rId173" Type="http://schemas.openxmlformats.org/officeDocument/2006/relationships/image" Target="../media/image532.png"/><Relationship Id="rId194" Type="http://schemas.openxmlformats.org/officeDocument/2006/relationships/customXml" Target="../ink/ink388.xml"/><Relationship Id="rId208" Type="http://schemas.openxmlformats.org/officeDocument/2006/relationships/customXml" Target="../ink/ink395.xml"/><Relationship Id="rId229" Type="http://schemas.openxmlformats.org/officeDocument/2006/relationships/image" Target="../media/image560.png"/><Relationship Id="rId240" Type="http://schemas.openxmlformats.org/officeDocument/2006/relationships/customXml" Target="../ink/ink411.xml"/><Relationship Id="rId14" Type="http://schemas.openxmlformats.org/officeDocument/2006/relationships/customXml" Target="../ink/ink298.xml"/><Relationship Id="rId35" Type="http://schemas.openxmlformats.org/officeDocument/2006/relationships/image" Target="../media/image463.png"/><Relationship Id="rId56" Type="http://schemas.openxmlformats.org/officeDocument/2006/relationships/customXml" Target="../ink/ink319.xml"/><Relationship Id="rId77" Type="http://schemas.openxmlformats.org/officeDocument/2006/relationships/image" Target="../media/image484.png"/><Relationship Id="rId100" Type="http://schemas.openxmlformats.org/officeDocument/2006/relationships/customXml" Target="../ink/ink341.xml"/><Relationship Id="rId8" Type="http://schemas.openxmlformats.org/officeDocument/2006/relationships/customXml" Target="../ink/ink295.xml"/><Relationship Id="rId98" Type="http://schemas.openxmlformats.org/officeDocument/2006/relationships/customXml" Target="../ink/ink340.xml"/><Relationship Id="rId121" Type="http://schemas.openxmlformats.org/officeDocument/2006/relationships/image" Target="../media/image506.png"/><Relationship Id="rId142" Type="http://schemas.openxmlformats.org/officeDocument/2006/relationships/customXml" Target="../ink/ink362.xml"/><Relationship Id="rId163" Type="http://schemas.openxmlformats.org/officeDocument/2006/relationships/image" Target="../media/image527.png"/><Relationship Id="rId184" Type="http://schemas.openxmlformats.org/officeDocument/2006/relationships/customXml" Target="../ink/ink383.xml"/><Relationship Id="rId219" Type="http://schemas.openxmlformats.org/officeDocument/2006/relationships/image" Target="../media/image555.png"/><Relationship Id="rId230" Type="http://schemas.openxmlformats.org/officeDocument/2006/relationships/customXml" Target="../ink/ink406.xml"/><Relationship Id="rId25" Type="http://schemas.openxmlformats.org/officeDocument/2006/relationships/image" Target="../media/image458.png"/><Relationship Id="rId46" Type="http://schemas.openxmlformats.org/officeDocument/2006/relationships/customXml" Target="../ink/ink314.xml"/><Relationship Id="rId67" Type="http://schemas.openxmlformats.org/officeDocument/2006/relationships/image" Target="../media/image479.png"/><Relationship Id="rId88" Type="http://schemas.openxmlformats.org/officeDocument/2006/relationships/customXml" Target="../ink/ink335.xml"/><Relationship Id="rId111" Type="http://schemas.openxmlformats.org/officeDocument/2006/relationships/image" Target="../media/image501.png"/><Relationship Id="rId132" Type="http://schemas.openxmlformats.org/officeDocument/2006/relationships/customXml" Target="../ink/ink357.xml"/><Relationship Id="rId153" Type="http://schemas.openxmlformats.org/officeDocument/2006/relationships/image" Target="../media/image522.png"/><Relationship Id="rId174" Type="http://schemas.openxmlformats.org/officeDocument/2006/relationships/customXml" Target="../ink/ink378.xml"/><Relationship Id="rId195" Type="http://schemas.openxmlformats.org/officeDocument/2006/relationships/image" Target="../media/image543.png"/><Relationship Id="rId209" Type="http://schemas.openxmlformats.org/officeDocument/2006/relationships/image" Target="../media/image550.png"/><Relationship Id="rId190" Type="http://schemas.openxmlformats.org/officeDocument/2006/relationships/customXml" Target="../ink/ink386.xml"/><Relationship Id="rId204" Type="http://schemas.openxmlformats.org/officeDocument/2006/relationships/customXml" Target="../ink/ink393.xml"/><Relationship Id="rId220" Type="http://schemas.openxmlformats.org/officeDocument/2006/relationships/customXml" Target="../ink/ink401.xml"/><Relationship Id="rId225" Type="http://schemas.openxmlformats.org/officeDocument/2006/relationships/image" Target="../media/image558.png"/><Relationship Id="rId241" Type="http://schemas.openxmlformats.org/officeDocument/2006/relationships/image" Target="../media/image566.png"/><Relationship Id="rId15" Type="http://schemas.openxmlformats.org/officeDocument/2006/relationships/image" Target="../media/image453.png"/><Relationship Id="rId36" Type="http://schemas.openxmlformats.org/officeDocument/2006/relationships/customXml" Target="../ink/ink309.xml"/><Relationship Id="rId57" Type="http://schemas.openxmlformats.org/officeDocument/2006/relationships/image" Target="../media/image474.png"/><Relationship Id="rId106" Type="http://schemas.openxmlformats.org/officeDocument/2006/relationships/customXml" Target="../ink/ink344.xml"/><Relationship Id="rId127" Type="http://schemas.openxmlformats.org/officeDocument/2006/relationships/image" Target="../media/image509.png"/><Relationship Id="rId10" Type="http://schemas.openxmlformats.org/officeDocument/2006/relationships/customXml" Target="../ink/ink296.xml"/><Relationship Id="rId31" Type="http://schemas.openxmlformats.org/officeDocument/2006/relationships/image" Target="../media/image461.png"/><Relationship Id="rId52" Type="http://schemas.openxmlformats.org/officeDocument/2006/relationships/customXml" Target="../ink/ink317.xml"/><Relationship Id="rId73" Type="http://schemas.openxmlformats.org/officeDocument/2006/relationships/image" Target="../media/image482.png"/><Relationship Id="rId78" Type="http://schemas.openxmlformats.org/officeDocument/2006/relationships/customXml" Target="../ink/ink330.xml"/><Relationship Id="rId94" Type="http://schemas.openxmlformats.org/officeDocument/2006/relationships/customXml" Target="../ink/ink338.xml"/><Relationship Id="rId99" Type="http://schemas.openxmlformats.org/officeDocument/2006/relationships/image" Target="../media/image495.png"/><Relationship Id="rId101" Type="http://schemas.openxmlformats.org/officeDocument/2006/relationships/image" Target="../media/image496.png"/><Relationship Id="rId122" Type="http://schemas.openxmlformats.org/officeDocument/2006/relationships/customXml" Target="../ink/ink352.xml"/><Relationship Id="rId143" Type="http://schemas.openxmlformats.org/officeDocument/2006/relationships/image" Target="../media/image517.png"/><Relationship Id="rId148" Type="http://schemas.openxmlformats.org/officeDocument/2006/relationships/customXml" Target="../ink/ink365.xml"/><Relationship Id="rId164" Type="http://schemas.openxmlformats.org/officeDocument/2006/relationships/customXml" Target="../ink/ink373.xml"/><Relationship Id="rId169" Type="http://schemas.openxmlformats.org/officeDocument/2006/relationships/image" Target="../media/image530.png"/><Relationship Id="rId185" Type="http://schemas.openxmlformats.org/officeDocument/2006/relationships/image" Target="../media/image538.png"/><Relationship Id="rId9" Type="http://schemas.openxmlformats.org/officeDocument/2006/relationships/image" Target="../media/image450.png"/><Relationship Id="rId180" Type="http://schemas.openxmlformats.org/officeDocument/2006/relationships/customXml" Target="../ink/ink381.xml"/><Relationship Id="rId210" Type="http://schemas.openxmlformats.org/officeDocument/2006/relationships/customXml" Target="../ink/ink396.xml"/><Relationship Id="rId215" Type="http://schemas.openxmlformats.org/officeDocument/2006/relationships/image" Target="../media/image553.png"/><Relationship Id="rId236" Type="http://schemas.openxmlformats.org/officeDocument/2006/relationships/customXml" Target="../ink/ink409.xml"/><Relationship Id="rId26" Type="http://schemas.openxmlformats.org/officeDocument/2006/relationships/customXml" Target="../ink/ink304.xml"/><Relationship Id="rId231" Type="http://schemas.openxmlformats.org/officeDocument/2006/relationships/image" Target="../media/image561.png"/><Relationship Id="rId47" Type="http://schemas.openxmlformats.org/officeDocument/2006/relationships/image" Target="../media/image469.png"/><Relationship Id="rId68" Type="http://schemas.openxmlformats.org/officeDocument/2006/relationships/customXml" Target="../ink/ink325.xml"/><Relationship Id="rId89" Type="http://schemas.openxmlformats.org/officeDocument/2006/relationships/image" Target="../media/image490.png"/><Relationship Id="rId112" Type="http://schemas.openxmlformats.org/officeDocument/2006/relationships/customXml" Target="../ink/ink347.xml"/><Relationship Id="rId133" Type="http://schemas.openxmlformats.org/officeDocument/2006/relationships/image" Target="../media/image512.png"/><Relationship Id="rId154" Type="http://schemas.openxmlformats.org/officeDocument/2006/relationships/customXml" Target="../ink/ink368.xml"/><Relationship Id="rId175" Type="http://schemas.openxmlformats.org/officeDocument/2006/relationships/image" Target="../media/image533.png"/><Relationship Id="rId196" Type="http://schemas.openxmlformats.org/officeDocument/2006/relationships/customXml" Target="../ink/ink389.xml"/><Relationship Id="rId200" Type="http://schemas.openxmlformats.org/officeDocument/2006/relationships/customXml" Target="../ink/ink391.xml"/><Relationship Id="rId16" Type="http://schemas.openxmlformats.org/officeDocument/2006/relationships/customXml" Target="../ink/ink299.xml"/><Relationship Id="rId221" Type="http://schemas.openxmlformats.org/officeDocument/2006/relationships/image" Target="../media/image556.png"/><Relationship Id="rId37" Type="http://schemas.openxmlformats.org/officeDocument/2006/relationships/image" Target="../media/image464.png"/><Relationship Id="rId58" Type="http://schemas.openxmlformats.org/officeDocument/2006/relationships/customXml" Target="../ink/ink320.xml"/><Relationship Id="rId79" Type="http://schemas.openxmlformats.org/officeDocument/2006/relationships/image" Target="../media/image485.png"/><Relationship Id="rId102" Type="http://schemas.openxmlformats.org/officeDocument/2006/relationships/customXml" Target="../ink/ink342.xml"/><Relationship Id="rId123" Type="http://schemas.openxmlformats.org/officeDocument/2006/relationships/image" Target="../media/image507.png"/><Relationship Id="rId144" Type="http://schemas.openxmlformats.org/officeDocument/2006/relationships/customXml" Target="../ink/ink363.xml"/><Relationship Id="rId90" Type="http://schemas.openxmlformats.org/officeDocument/2006/relationships/customXml" Target="../ink/ink336.xml"/><Relationship Id="rId165" Type="http://schemas.openxmlformats.org/officeDocument/2006/relationships/image" Target="../media/image528.png"/><Relationship Id="rId186" Type="http://schemas.openxmlformats.org/officeDocument/2006/relationships/customXml" Target="../ink/ink384.xml"/><Relationship Id="rId211" Type="http://schemas.openxmlformats.org/officeDocument/2006/relationships/image" Target="../media/image551.png"/><Relationship Id="rId232" Type="http://schemas.openxmlformats.org/officeDocument/2006/relationships/customXml" Target="../ink/ink407.xml"/><Relationship Id="rId27" Type="http://schemas.openxmlformats.org/officeDocument/2006/relationships/image" Target="../media/image459.png"/><Relationship Id="rId48" Type="http://schemas.openxmlformats.org/officeDocument/2006/relationships/customXml" Target="../ink/ink315.xml"/><Relationship Id="rId69" Type="http://schemas.openxmlformats.org/officeDocument/2006/relationships/image" Target="../media/image480.png"/><Relationship Id="rId113" Type="http://schemas.openxmlformats.org/officeDocument/2006/relationships/image" Target="../media/image502.png"/><Relationship Id="rId134" Type="http://schemas.openxmlformats.org/officeDocument/2006/relationships/customXml" Target="../ink/ink358.xml"/><Relationship Id="rId80" Type="http://schemas.openxmlformats.org/officeDocument/2006/relationships/customXml" Target="../ink/ink331.xml"/><Relationship Id="rId155" Type="http://schemas.openxmlformats.org/officeDocument/2006/relationships/image" Target="../media/image523.png"/><Relationship Id="rId176" Type="http://schemas.openxmlformats.org/officeDocument/2006/relationships/customXml" Target="../ink/ink379.xml"/><Relationship Id="rId197" Type="http://schemas.openxmlformats.org/officeDocument/2006/relationships/image" Target="../media/image544.png"/><Relationship Id="rId201" Type="http://schemas.openxmlformats.org/officeDocument/2006/relationships/image" Target="../media/image546.png"/><Relationship Id="rId222" Type="http://schemas.openxmlformats.org/officeDocument/2006/relationships/customXml" Target="../ink/ink402.xml"/><Relationship Id="rId17" Type="http://schemas.openxmlformats.org/officeDocument/2006/relationships/image" Target="../media/image454.png"/><Relationship Id="rId38" Type="http://schemas.openxmlformats.org/officeDocument/2006/relationships/customXml" Target="../ink/ink310.xml"/><Relationship Id="rId59" Type="http://schemas.openxmlformats.org/officeDocument/2006/relationships/image" Target="../media/image475.png"/><Relationship Id="rId103" Type="http://schemas.openxmlformats.org/officeDocument/2006/relationships/image" Target="../media/image497.png"/><Relationship Id="rId124" Type="http://schemas.openxmlformats.org/officeDocument/2006/relationships/customXml" Target="../ink/ink353.xml"/><Relationship Id="rId70" Type="http://schemas.openxmlformats.org/officeDocument/2006/relationships/customXml" Target="../ink/ink326.xml"/><Relationship Id="rId91" Type="http://schemas.openxmlformats.org/officeDocument/2006/relationships/image" Target="../media/image491.png"/><Relationship Id="rId145" Type="http://schemas.openxmlformats.org/officeDocument/2006/relationships/image" Target="../media/image518.png"/><Relationship Id="rId166" Type="http://schemas.openxmlformats.org/officeDocument/2006/relationships/customXml" Target="../ink/ink374.xml"/><Relationship Id="rId187" Type="http://schemas.openxmlformats.org/officeDocument/2006/relationships/image" Target="../media/image539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397.xml"/><Relationship Id="rId233" Type="http://schemas.openxmlformats.org/officeDocument/2006/relationships/image" Target="../media/image562.png"/><Relationship Id="rId28" Type="http://schemas.openxmlformats.org/officeDocument/2006/relationships/customXml" Target="../ink/ink305.xml"/><Relationship Id="rId49" Type="http://schemas.openxmlformats.org/officeDocument/2006/relationships/image" Target="../media/image470.png"/><Relationship Id="rId114" Type="http://schemas.openxmlformats.org/officeDocument/2006/relationships/customXml" Target="../ink/ink348.xml"/><Relationship Id="rId60" Type="http://schemas.openxmlformats.org/officeDocument/2006/relationships/customXml" Target="../ink/ink321.xml"/><Relationship Id="rId81" Type="http://schemas.openxmlformats.org/officeDocument/2006/relationships/image" Target="../media/image486.png"/><Relationship Id="rId135" Type="http://schemas.openxmlformats.org/officeDocument/2006/relationships/image" Target="../media/image513.png"/><Relationship Id="rId156" Type="http://schemas.openxmlformats.org/officeDocument/2006/relationships/customXml" Target="../ink/ink369.xml"/><Relationship Id="rId177" Type="http://schemas.openxmlformats.org/officeDocument/2006/relationships/image" Target="../media/image534.png"/><Relationship Id="rId198" Type="http://schemas.openxmlformats.org/officeDocument/2006/relationships/customXml" Target="../ink/ink390.xml"/><Relationship Id="rId202" Type="http://schemas.openxmlformats.org/officeDocument/2006/relationships/customXml" Target="../ink/ink392.xml"/><Relationship Id="rId223" Type="http://schemas.openxmlformats.org/officeDocument/2006/relationships/image" Target="../media/image557.png"/><Relationship Id="rId18" Type="http://schemas.openxmlformats.org/officeDocument/2006/relationships/customXml" Target="../ink/ink300.xml"/><Relationship Id="rId39" Type="http://schemas.openxmlformats.org/officeDocument/2006/relationships/image" Target="../media/image465.png"/><Relationship Id="rId50" Type="http://schemas.openxmlformats.org/officeDocument/2006/relationships/customXml" Target="../ink/ink316.xml"/><Relationship Id="rId104" Type="http://schemas.openxmlformats.org/officeDocument/2006/relationships/customXml" Target="../ink/ink343.xml"/><Relationship Id="rId125" Type="http://schemas.openxmlformats.org/officeDocument/2006/relationships/image" Target="../media/image508.png"/><Relationship Id="rId146" Type="http://schemas.openxmlformats.org/officeDocument/2006/relationships/customXml" Target="../ink/ink364.xml"/><Relationship Id="rId167" Type="http://schemas.openxmlformats.org/officeDocument/2006/relationships/image" Target="../media/image529.png"/><Relationship Id="rId188" Type="http://schemas.openxmlformats.org/officeDocument/2006/relationships/customXml" Target="../ink/ink385.xml"/><Relationship Id="rId71" Type="http://schemas.openxmlformats.org/officeDocument/2006/relationships/image" Target="../media/image481.png"/><Relationship Id="rId92" Type="http://schemas.openxmlformats.org/officeDocument/2006/relationships/customXml" Target="../ink/ink337.xml"/><Relationship Id="rId213" Type="http://schemas.openxmlformats.org/officeDocument/2006/relationships/image" Target="../media/image552.png"/><Relationship Id="rId234" Type="http://schemas.openxmlformats.org/officeDocument/2006/relationships/customXml" Target="../ink/ink408.xml"/><Relationship Id="rId2" Type="http://schemas.openxmlformats.org/officeDocument/2006/relationships/customXml" Target="../ink/ink293.xml"/><Relationship Id="rId29" Type="http://schemas.openxmlformats.org/officeDocument/2006/relationships/image" Target="../media/image460.png"/><Relationship Id="rId40" Type="http://schemas.openxmlformats.org/officeDocument/2006/relationships/customXml" Target="../ink/ink311.xml"/><Relationship Id="rId115" Type="http://schemas.openxmlformats.org/officeDocument/2006/relationships/image" Target="../media/image503.png"/><Relationship Id="rId136" Type="http://schemas.openxmlformats.org/officeDocument/2006/relationships/customXml" Target="../ink/ink359.xml"/><Relationship Id="rId157" Type="http://schemas.openxmlformats.org/officeDocument/2006/relationships/image" Target="../media/image524.png"/><Relationship Id="rId178" Type="http://schemas.openxmlformats.org/officeDocument/2006/relationships/customXml" Target="../ink/ink380.xml"/><Relationship Id="rId61" Type="http://schemas.openxmlformats.org/officeDocument/2006/relationships/image" Target="../media/image476.png"/><Relationship Id="rId82" Type="http://schemas.openxmlformats.org/officeDocument/2006/relationships/customXml" Target="../ink/ink332.xml"/><Relationship Id="rId199" Type="http://schemas.openxmlformats.org/officeDocument/2006/relationships/image" Target="../media/image545.png"/><Relationship Id="rId203" Type="http://schemas.openxmlformats.org/officeDocument/2006/relationships/image" Target="../media/image547.png"/><Relationship Id="rId19" Type="http://schemas.openxmlformats.org/officeDocument/2006/relationships/image" Target="../media/image455.png"/><Relationship Id="rId224" Type="http://schemas.openxmlformats.org/officeDocument/2006/relationships/customXml" Target="../ink/ink403.xml"/><Relationship Id="rId30" Type="http://schemas.openxmlformats.org/officeDocument/2006/relationships/customXml" Target="../ink/ink306.xml"/><Relationship Id="rId105" Type="http://schemas.openxmlformats.org/officeDocument/2006/relationships/image" Target="../media/image498.png"/><Relationship Id="rId126" Type="http://schemas.openxmlformats.org/officeDocument/2006/relationships/customXml" Target="../ink/ink354.xml"/><Relationship Id="rId147" Type="http://schemas.openxmlformats.org/officeDocument/2006/relationships/image" Target="../media/image519.png"/><Relationship Id="rId168" Type="http://schemas.openxmlformats.org/officeDocument/2006/relationships/customXml" Target="../ink/ink375.xml"/><Relationship Id="rId51" Type="http://schemas.openxmlformats.org/officeDocument/2006/relationships/image" Target="../media/image471.png"/><Relationship Id="rId72" Type="http://schemas.openxmlformats.org/officeDocument/2006/relationships/customXml" Target="../ink/ink327.xml"/><Relationship Id="rId93" Type="http://schemas.openxmlformats.org/officeDocument/2006/relationships/image" Target="../media/image492.png"/><Relationship Id="rId189" Type="http://schemas.openxmlformats.org/officeDocument/2006/relationships/image" Target="../media/image540.png"/><Relationship Id="rId214" Type="http://schemas.openxmlformats.org/officeDocument/2006/relationships/customXml" Target="../ink/ink398.xml"/><Relationship Id="rId235" Type="http://schemas.openxmlformats.org/officeDocument/2006/relationships/image" Target="../media/image563.png"/><Relationship Id="rId116" Type="http://schemas.openxmlformats.org/officeDocument/2006/relationships/customXml" Target="../ink/ink349.xml"/><Relationship Id="rId137" Type="http://schemas.openxmlformats.org/officeDocument/2006/relationships/image" Target="../media/image514.png"/><Relationship Id="rId158" Type="http://schemas.openxmlformats.org/officeDocument/2006/relationships/customXml" Target="../ink/ink370.xml"/><Relationship Id="rId20" Type="http://schemas.openxmlformats.org/officeDocument/2006/relationships/customXml" Target="../ink/ink301.xml"/><Relationship Id="rId41" Type="http://schemas.openxmlformats.org/officeDocument/2006/relationships/image" Target="../media/image466.png"/><Relationship Id="rId62" Type="http://schemas.openxmlformats.org/officeDocument/2006/relationships/customXml" Target="../ink/ink322.xml"/><Relationship Id="rId83" Type="http://schemas.openxmlformats.org/officeDocument/2006/relationships/image" Target="../media/image487.png"/><Relationship Id="rId179" Type="http://schemas.openxmlformats.org/officeDocument/2006/relationships/image" Target="../media/image5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datascience.com/blogs/convolutional-neural-networks-cnn-step-4-full-connectio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datascience.com/blogs/convolutional-neural-networks-cnn-step-4-full-connectio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840-F7BC-13A7-EAA7-A79C8F51F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Foundations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3F493-A104-3A7C-166D-D009AE376B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65444-569F-7778-9169-ACC8E0395F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72264" y="3626957"/>
            <a:ext cx="1728192" cy="276999"/>
          </a:xfrm>
        </p:spPr>
        <p:txBody>
          <a:bodyPr>
            <a:noAutofit/>
          </a:bodyPr>
          <a:lstStyle/>
          <a:p>
            <a:r>
              <a:rPr lang="en-US" sz="2000" dirty="0"/>
              <a:t>Lecturer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015B72-B868-7306-C069-86D26DE855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72264" y="3161770"/>
            <a:ext cx="3096344" cy="453052"/>
          </a:xfrm>
        </p:spPr>
        <p:txBody>
          <a:bodyPr>
            <a:noAutofit/>
          </a:bodyPr>
          <a:lstStyle/>
          <a:p>
            <a:r>
              <a:rPr lang="en-US" sz="2500" dirty="0"/>
              <a:t>Darshana Shah</a:t>
            </a:r>
          </a:p>
        </p:txBody>
      </p:sp>
    </p:spTree>
    <p:extLst>
      <p:ext uri="{BB962C8B-B14F-4D97-AF65-F5344CB8AC3E}">
        <p14:creationId xmlns:p14="http://schemas.microsoft.com/office/powerpoint/2010/main" val="413886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D6238-3A2F-F363-C5F2-C6176F6D11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000" b="1" i="0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map </a:t>
            </a:r>
            <a:r>
              <a:rPr lang="en-AU" sz="2000" b="0" i="0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Mimic the way we identify objects, by mainly preserving the important features of the object and not necessarily processing every little detail of the object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Convolutional layer by creating multiple filters and multiple feature maps.</a:t>
            </a:r>
            <a:endParaRPr lang="en-AU" sz="2000" b="0" i="0" dirty="0">
              <a:solidFill>
                <a:srgbClr val="22272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B4D97-F585-E4A1-0FB6-E1068B44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2CD198-0E91-8437-3608-F694A52172FC}"/>
                  </a:ext>
                </a:extLst>
              </p14:cNvPr>
              <p14:cNvContentPartPr/>
              <p14:nvPr/>
            </p14:nvContentPartPr>
            <p14:xfrm>
              <a:off x="4418760" y="3110760"/>
              <a:ext cx="1601280" cy="132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2CD198-0E91-8437-3608-F694A52172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9760" y="3101760"/>
                <a:ext cx="161892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990E50-D604-348C-D732-D3D2FF204AC1}"/>
                  </a:ext>
                </a:extLst>
              </p14:cNvPr>
              <p14:cNvContentPartPr/>
              <p14:nvPr/>
            </p14:nvContentPartPr>
            <p14:xfrm>
              <a:off x="4426680" y="3121920"/>
              <a:ext cx="46800" cy="130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990E50-D604-348C-D732-D3D2FF204A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7680" y="3112918"/>
                <a:ext cx="64440" cy="1321925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8311730-AE64-12E6-11E9-189CC018CAD4}"/>
              </a:ext>
            </a:extLst>
          </p:cNvPr>
          <p:cNvGrpSpPr/>
          <p:nvPr/>
        </p:nvGrpSpPr>
        <p:grpSpPr>
          <a:xfrm>
            <a:off x="6096000" y="3429000"/>
            <a:ext cx="1572840" cy="493920"/>
            <a:chOff x="4738713" y="4590458"/>
            <a:chExt cx="15728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9E9019-7CD2-0272-9453-0DA9172E16DE}"/>
                    </a:ext>
                  </a:extLst>
                </p14:cNvPr>
                <p14:cNvContentPartPr/>
                <p14:nvPr/>
              </p14:nvContentPartPr>
              <p14:xfrm>
                <a:off x="4738713" y="4951178"/>
                <a:ext cx="1482120" cy="52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3D7EFB-54B1-4FDD-ED4D-69E8BAFA04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29713" y="4942178"/>
                  <a:ext cx="1499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B5CBEE-44A6-C3F6-C933-8C00FA78DD38}"/>
                    </a:ext>
                  </a:extLst>
                </p14:cNvPr>
                <p14:cNvContentPartPr/>
                <p14:nvPr/>
              </p14:nvContentPartPr>
              <p14:xfrm>
                <a:off x="6092673" y="4893938"/>
                <a:ext cx="218880" cy="19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A2FE8B-EFAC-4BEC-D63B-7C870157C7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83673" y="4884955"/>
                  <a:ext cx="236520" cy="208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CAEF1D-E21F-F4F2-D926-9BF3B9F20338}"/>
                    </a:ext>
                  </a:extLst>
                </p14:cNvPr>
                <p14:cNvContentPartPr/>
                <p14:nvPr/>
              </p14:nvContentPartPr>
              <p14:xfrm>
                <a:off x="5161713" y="4590458"/>
                <a:ext cx="39600" cy="5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A6FD50-CCBC-10F5-601E-9A158701B2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2713" y="4581458"/>
                  <a:ext cx="572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E0FE9-1783-5158-29D9-94AB6AF974E1}"/>
              </a:ext>
            </a:extLst>
          </p:cNvPr>
          <p:cNvGrpSpPr/>
          <p:nvPr/>
        </p:nvGrpSpPr>
        <p:grpSpPr>
          <a:xfrm>
            <a:off x="8097240" y="3339000"/>
            <a:ext cx="2027520" cy="1418040"/>
            <a:chOff x="6739953" y="4500458"/>
            <a:chExt cx="2027520" cy="14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A05D76-5934-C685-44CD-6227B8392E0F}"/>
                    </a:ext>
                  </a:extLst>
                </p14:cNvPr>
                <p14:cNvContentPartPr/>
                <p14:nvPr/>
              </p14:nvContentPartPr>
              <p14:xfrm>
                <a:off x="7557873" y="5186978"/>
                <a:ext cx="23760" cy="61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72E691-ABF5-FB6A-9BAE-E1FB1D47FA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9007" y="5177973"/>
                  <a:ext cx="41137" cy="628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EE3910-EEB4-2EC3-67BC-3EB123D0F984}"/>
                    </a:ext>
                  </a:extLst>
                </p14:cNvPr>
                <p14:cNvContentPartPr/>
                <p14:nvPr/>
              </p14:nvContentPartPr>
              <p14:xfrm>
                <a:off x="7534113" y="5170778"/>
                <a:ext cx="799200" cy="58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37E390-60C2-33AE-02F5-6130C5ED2B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25113" y="5161778"/>
                  <a:ext cx="8168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BE6E18-E8A2-232B-5751-8E00CE751EBA}"/>
                    </a:ext>
                  </a:extLst>
                </p14:cNvPr>
                <p14:cNvContentPartPr/>
                <p14:nvPr/>
              </p14:nvContentPartPr>
              <p14:xfrm>
                <a:off x="7459233" y="5066018"/>
                <a:ext cx="627840" cy="8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589B10-158C-5EF6-FF7E-CD79A1FE71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0233" y="5057018"/>
                  <a:ext cx="645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B2D1FC-9386-1BE9-252B-DBCDA9D0EA75}"/>
                    </a:ext>
                  </a:extLst>
                </p14:cNvPr>
                <p14:cNvContentPartPr/>
                <p14:nvPr/>
              </p14:nvContentPartPr>
              <p14:xfrm>
                <a:off x="7465353" y="5111378"/>
                <a:ext cx="122400" cy="47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5014FD6-E808-8742-D4F4-AEC8F7A37E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6353" y="5102378"/>
                  <a:ext cx="1400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545AD2-D472-E211-7810-4341C4B12246}"/>
                    </a:ext>
                  </a:extLst>
                </p14:cNvPr>
                <p14:cNvContentPartPr/>
                <p14:nvPr/>
              </p14:nvContentPartPr>
              <p14:xfrm>
                <a:off x="7326033" y="4939658"/>
                <a:ext cx="621000" cy="55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C4A278-35FE-4B25-A6BB-B0D4C31A50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7033" y="4930664"/>
                  <a:ext cx="638640" cy="573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62CA79-CEAC-3702-F449-3B1CD5E4C330}"/>
                    </a:ext>
                  </a:extLst>
                </p14:cNvPr>
                <p14:cNvContentPartPr/>
                <p14:nvPr/>
              </p14:nvContentPartPr>
              <p14:xfrm>
                <a:off x="7845873" y="4744538"/>
                <a:ext cx="27720" cy="144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40CB0C-6BE7-56B0-DBDF-A207566DE5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36873" y="4735538"/>
                  <a:ext cx="4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9D9604-EBC9-A49C-C5A6-60C71B6DBA30}"/>
                    </a:ext>
                  </a:extLst>
                </p14:cNvPr>
                <p14:cNvContentPartPr/>
                <p14:nvPr/>
              </p14:nvContentPartPr>
              <p14:xfrm>
                <a:off x="7236393" y="4740218"/>
                <a:ext cx="604080" cy="66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062E8C-9020-4D9C-D120-D600CF3145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27393" y="4731213"/>
                  <a:ext cx="621720" cy="680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138964-12B2-E64C-8D07-2E1394C55A1C}"/>
                    </a:ext>
                  </a:extLst>
                </p14:cNvPr>
                <p14:cNvContentPartPr/>
                <p14:nvPr/>
              </p14:nvContentPartPr>
              <p14:xfrm>
                <a:off x="7761633" y="4610258"/>
                <a:ext cx="8640" cy="15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4A8ABC-B991-BBA5-9C65-6374448740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2242" y="4601258"/>
                  <a:ext cx="27047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0798E7-E2FF-3EA8-9D32-3595F404C313}"/>
                    </a:ext>
                  </a:extLst>
                </p14:cNvPr>
                <p14:cNvContentPartPr/>
                <p14:nvPr/>
              </p14:nvContentPartPr>
              <p14:xfrm>
                <a:off x="7097073" y="4638338"/>
                <a:ext cx="659520" cy="61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1D1F3AF-B882-D1D1-4758-031831A47A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88068" y="4629343"/>
                  <a:ext cx="677170" cy="630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846073-B281-05CB-D9FD-14CAE5406B50}"/>
                    </a:ext>
                  </a:extLst>
                </p14:cNvPr>
                <p14:cNvContentPartPr/>
                <p14:nvPr/>
              </p14:nvContentPartPr>
              <p14:xfrm>
                <a:off x="7678473" y="4500458"/>
                <a:ext cx="13320" cy="14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E8214A9-4425-BA11-233E-A99B82F74F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9473" y="4491458"/>
                  <a:ext cx="3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A7CE14-3C53-D0D6-379E-27D46C690AD4}"/>
                    </a:ext>
                  </a:extLst>
                </p14:cNvPr>
                <p14:cNvContentPartPr/>
                <p14:nvPr/>
              </p14:nvContentPartPr>
              <p14:xfrm>
                <a:off x="7044153" y="4518098"/>
                <a:ext cx="623160" cy="61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AD6D01-E80C-FE75-E91E-2955EB0301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35153" y="4509093"/>
                  <a:ext cx="640800" cy="629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9A3E34-268B-2336-56AE-B5D2E9F6470B}"/>
                    </a:ext>
                  </a:extLst>
                </p14:cNvPr>
                <p14:cNvContentPartPr/>
                <p14:nvPr/>
              </p14:nvContentPartPr>
              <p14:xfrm>
                <a:off x="6739953" y="5719778"/>
                <a:ext cx="1972440" cy="19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86A09D-37DB-8390-A87F-B8482117B3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30953" y="5710778"/>
                  <a:ext cx="1990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41C327-CDAE-B66C-98BB-993AC33693BD}"/>
                    </a:ext>
                  </a:extLst>
                </p14:cNvPr>
                <p14:cNvContentPartPr/>
                <p14:nvPr/>
              </p14:nvContentPartPr>
              <p14:xfrm>
                <a:off x="8653713" y="5640578"/>
                <a:ext cx="113760" cy="15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B07852-B084-6583-C85D-5BEEA0EC59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44713" y="5631578"/>
                  <a:ext cx="1314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870BDA-D8DD-C48E-8134-A90E2EDB1FA9}"/>
              </a:ext>
            </a:extLst>
          </p:cNvPr>
          <p:cNvGrpSpPr/>
          <p:nvPr/>
        </p:nvGrpSpPr>
        <p:grpSpPr>
          <a:xfrm>
            <a:off x="8258520" y="3146400"/>
            <a:ext cx="3717720" cy="1974600"/>
            <a:chOff x="6901233" y="4307858"/>
            <a:chExt cx="3717720" cy="19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168C64-3419-A688-4B8D-00DEFDC80876}"/>
                    </a:ext>
                  </a:extLst>
                </p14:cNvPr>
                <p14:cNvContentPartPr/>
                <p14:nvPr/>
              </p14:nvContentPartPr>
              <p14:xfrm>
                <a:off x="6901233" y="6036578"/>
                <a:ext cx="143280" cy="17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9BD4F9-8663-AA78-1A72-6EE14BA649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92210" y="6027578"/>
                  <a:ext cx="160964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9EA3D1-B357-F5C9-DEC9-FA0DD603F8A1}"/>
                    </a:ext>
                  </a:extLst>
                </p14:cNvPr>
                <p14:cNvContentPartPr/>
                <p14:nvPr/>
              </p14:nvContentPartPr>
              <p14:xfrm>
                <a:off x="7122273" y="6100298"/>
                <a:ext cx="103320" cy="13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792A98-90F3-5AA7-3025-EFA61D8739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13273" y="6091298"/>
                  <a:ext cx="120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C24ECF-67C0-A082-AE94-60D33192A4D3}"/>
                    </a:ext>
                  </a:extLst>
                </p14:cNvPr>
                <p14:cNvContentPartPr/>
                <p14:nvPr/>
              </p14:nvContentPartPr>
              <p14:xfrm>
                <a:off x="7283193" y="6103538"/>
                <a:ext cx="128160" cy="9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C70F18-BEE8-251E-F647-B86B70E9BE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4193" y="6094538"/>
                  <a:ext cx="145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27E809-EA96-4F4E-E90D-02B81FD28EE5}"/>
                    </a:ext>
                  </a:extLst>
                </p14:cNvPr>
                <p14:cNvContentPartPr/>
                <p14:nvPr/>
              </p14:nvContentPartPr>
              <p14:xfrm>
                <a:off x="7471833" y="6068978"/>
                <a:ext cx="131400" cy="117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533E44-FC75-1E3F-575F-57C7A495AE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62833" y="6060006"/>
                  <a:ext cx="149040" cy="134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E70546-628B-4A00-5F54-AA02ADB0E74B}"/>
                    </a:ext>
                  </a:extLst>
                </p14:cNvPr>
                <p14:cNvContentPartPr/>
                <p14:nvPr/>
              </p14:nvContentPartPr>
              <p14:xfrm>
                <a:off x="7638513" y="6101738"/>
                <a:ext cx="96480" cy="10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C1ECED-9BFF-608D-7D07-EA6C85A553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29513" y="6092738"/>
                  <a:ext cx="114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EF76C6-44F8-6F99-E59F-0DFDD6C060C9}"/>
                    </a:ext>
                  </a:extLst>
                </p14:cNvPr>
                <p14:cNvContentPartPr/>
                <p14:nvPr/>
              </p14:nvContentPartPr>
              <p14:xfrm>
                <a:off x="7807713" y="6014258"/>
                <a:ext cx="289080" cy="17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CC8372-66AE-D996-4283-56304F07DF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98713" y="6005276"/>
                  <a:ext cx="306720" cy="194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0A8E96-02EA-714D-45D6-B2EF26A51459}"/>
                    </a:ext>
                  </a:extLst>
                </p14:cNvPr>
                <p14:cNvContentPartPr/>
                <p14:nvPr/>
              </p14:nvContentPartPr>
              <p14:xfrm>
                <a:off x="8150433" y="5994458"/>
                <a:ext cx="123840" cy="157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A15FF0-2D78-80FE-E6B0-818B2F5DA6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41433" y="5985458"/>
                  <a:ext cx="141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BCD548-146A-F0E7-BAAF-6C3A5C643337}"/>
                    </a:ext>
                  </a:extLst>
                </p14:cNvPr>
                <p14:cNvContentPartPr/>
                <p14:nvPr/>
              </p14:nvContentPartPr>
              <p14:xfrm>
                <a:off x="8253393" y="6003098"/>
                <a:ext cx="2520" cy="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A388D-7E67-97D2-16AE-5A99EC82A8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44393" y="5994098"/>
                  <a:ext cx="2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CB6888-8232-E9E3-89CD-E36CBAF3E035}"/>
                    </a:ext>
                  </a:extLst>
                </p14:cNvPr>
                <p14:cNvContentPartPr/>
                <p14:nvPr/>
              </p14:nvContentPartPr>
              <p14:xfrm>
                <a:off x="8355993" y="6047018"/>
                <a:ext cx="273240" cy="122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0F109D-086F-A839-D3AA-09F6FE2DFC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46993" y="6038044"/>
                  <a:ext cx="29088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B5F319-59A1-CB1B-5CC4-CACC015F7DFA}"/>
                    </a:ext>
                  </a:extLst>
                </p14:cNvPr>
                <p14:cNvContentPartPr/>
                <p14:nvPr/>
              </p14:nvContentPartPr>
              <p14:xfrm>
                <a:off x="8712393" y="6040178"/>
                <a:ext cx="126000" cy="10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88111D-04AC-4AA9-64D4-E424C1E590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3393" y="6031178"/>
                  <a:ext cx="143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2E7ADAF-31DD-3F60-1C5A-913FCFCECC4A}"/>
                    </a:ext>
                  </a:extLst>
                </p14:cNvPr>
                <p14:cNvContentPartPr/>
                <p14:nvPr/>
              </p14:nvContentPartPr>
              <p14:xfrm>
                <a:off x="8974113" y="5903018"/>
                <a:ext cx="17640" cy="29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35BE3E-A2AA-4912-15F1-1311D626DA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65113" y="5894029"/>
                  <a:ext cx="35280" cy="309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43BDDE7-03F8-0423-C44E-2125CB22E9FC}"/>
                    </a:ext>
                  </a:extLst>
                </p14:cNvPr>
                <p14:cNvContentPartPr/>
                <p14:nvPr/>
              </p14:nvContentPartPr>
              <p14:xfrm>
                <a:off x="9298473" y="5863058"/>
                <a:ext cx="16200" cy="27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A3BAA6-A365-F2E6-C152-64FAEEEC28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89473" y="5854058"/>
                  <a:ext cx="33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190DAA-1814-0F8E-7F2E-26B9FF5177E4}"/>
                    </a:ext>
                  </a:extLst>
                </p14:cNvPr>
                <p14:cNvContentPartPr/>
                <p14:nvPr/>
              </p14:nvContentPartPr>
              <p14:xfrm>
                <a:off x="9404673" y="5976818"/>
                <a:ext cx="122400" cy="12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453875-8B8A-F94F-5509-654FC81CE4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5673" y="5967792"/>
                  <a:ext cx="140040" cy="142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992063-5A62-99DC-858A-88B0F5E04679}"/>
                    </a:ext>
                  </a:extLst>
                </p14:cNvPr>
                <p14:cNvContentPartPr/>
                <p14:nvPr/>
              </p14:nvContentPartPr>
              <p14:xfrm>
                <a:off x="9568113" y="5970338"/>
                <a:ext cx="133200" cy="312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4F94E4-0008-8748-EECB-80FD126F06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9113" y="5961328"/>
                  <a:ext cx="150840" cy="32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CDB301-693C-6E7B-29BC-C4C044202A08}"/>
                    </a:ext>
                  </a:extLst>
                </p14:cNvPr>
                <p14:cNvContentPartPr/>
                <p14:nvPr/>
              </p14:nvContentPartPr>
              <p14:xfrm>
                <a:off x="9751713" y="5956658"/>
                <a:ext cx="331560" cy="12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2A2AA5-A8B6-905A-F8E3-A0CD803836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42713" y="5947658"/>
                  <a:ext cx="349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BE9324-F811-7EE3-E64F-54DB361B2F7D}"/>
                    </a:ext>
                  </a:extLst>
                </p14:cNvPr>
                <p14:cNvContentPartPr/>
                <p14:nvPr/>
              </p14:nvContentPartPr>
              <p14:xfrm>
                <a:off x="8409993" y="4307858"/>
                <a:ext cx="202320" cy="1501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0549CB-7106-3EDC-853F-6E5D7B985A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0993" y="4298860"/>
                  <a:ext cx="219960" cy="1518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1B901D-CA79-B38D-DAA4-0D418B20B3FD}"/>
                    </a:ext>
                  </a:extLst>
                </p14:cNvPr>
                <p14:cNvContentPartPr/>
                <p14:nvPr/>
              </p14:nvContentPartPr>
              <p14:xfrm>
                <a:off x="8709873" y="4460498"/>
                <a:ext cx="23760" cy="233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CC71C0-9CC6-DADC-8022-91241635A0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0873" y="4451484"/>
                  <a:ext cx="41400" cy="251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F9AD0B-D28C-1A94-6A2E-62AFD43B2B1C}"/>
                    </a:ext>
                  </a:extLst>
                </p14:cNvPr>
                <p14:cNvContentPartPr/>
                <p14:nvPr/>
              </p14:nvContentPartPr>
              <p14:xfrm>
                <a:off x="8690073" y="4446818"/>
                <a:ext cx="556920" cy="295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CF898B-7DFC-810A-68C4-15DF8109AD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81067" y="4437807"/>
                  <a:ext cx="574571" cy="313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223717-B3AD-97D4-E23F-5A844C428265}"/>
                    </a:ext>
                  </a:extLst>
                </p14:cNvPr>
                <p14:cNvContentPartPr/>
                <p14:nvPr/>
              </p14:nvContentPartPr>
              <p14:xfrm>
                <a:off x="9307833" y="4459418"/>
                <a:ext cx="118800" cy="23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B18449-23B2-7AF9-0FB8-7BECCFA5C0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98806" y="4450418"/>
                  <a:ext cx="136494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08AB36-A31E-08C7-F8F7-6D7E34968CCD}"/>
                    </a:ext>
                  </a:extLst>
                </p14:cNvPr>
                <p14:cNvContentPartPr/>
                <p14:nvPr/>
              </p14:nvContentPartPr>
              <p14:xfrm>
                <a:off x="9366873" y="4549778"/>
                <a:ext cx="6120" cy="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641BC1-1D0D-A94D-26C0-E22BDA4049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57873" y="4540778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CF8965-1D8F-42D7-224D-924E2D52F66D}"/>
                    </a:ext>
                  </a:extLst>
                </p14:cNvPr>
                <p14:cNvContentPartPr/>
                <p14:nvPr/>
              </p14:nvContentPartPr>
              <p14:xfrm>
                <a:off x="9491073" y="4545098"/>
                <a:ext cx="114480" cy="29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03B15D-A9E8-506F-0B91-78A967F2ED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82073" y="4536098"/>
                  <a:ext cx="1321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8D3F5E-8891-9271-B4A2-C5341DAE4235}"/>
                    </a:ext>
                  </a:extLst>
                </p14:cNvPr>
                <p14:cNvContentPartPr/>
                <p14:nvPr/>
              </p14:nvContentPartPr>
              <p14:xfrm>
                <a:off x="9663873" y="4395338"/>
                <a:ext cx="70560" cy="266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FA4A6C-4813-3DBF-2704-40B2DACA1C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54873" y="4386338"/>
                  <a:ext cx="88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B39777-6E92-4E81-878B-701EF7087661}"/>
                    </a:ext>
                  </a:extLst>
                </p14:cNvPr>
                <p14:cNvContentPartPr/>
                <p14:nvPr/>
              </p14:nvContentPartPr>
              <p14:xfrm>
                <a:off x="9704913" y="4522778"/>
                <a:ext cx="144000" cy="144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D07037-F949-7048-5BB7-4616D7A0570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95913" y="4513778"/>
                  <a:ext cx="161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6B93EA-5EBC-6BF6-F888-42FF9CEB047F}"/>
                    </a:ext>
                  </a:extLst>
                </p14:cNvPr>
                <p14:cNvContentPartPr/>
                <p14:nvPr/>
              </p14:nvContentPartPr>
              <p14:xfrm>
                <a:off x="8893473" y="4897898"/>
                <a:ext cx="69480" cy="350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B21D26-871D-D5CB-229E-E1FE30F3B9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84426" y="4888898"/>
                  <a:ext cx="87212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4683EB-A216-97FF-220C-AA9B7F34E2FB}"/>
                    </a:ext>
                  </a:extLst>
                </p14:cNvPr>
                <p14:cNvContentPartPr/>
                <p14:nvPr/>
              </p14:nvContentPartPr>
              <p14:xfrm>
                <a:off x="8814633" y="4822658"/>
                <a:ext cx="777960" cy="26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C274A9-BD0C-D8FE-DD52-ED551675B1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5633" y="4813658"/>
                  <a:ext cx="795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6DEA8C6-183C-2B8B-B621-BBDCAB007618}"/>
                    </a:ext>
                  </a:extLst>
                </p14:cNvPr>
                <p14:cNvContentPartPr/>
                <p14:nvPr/>
              </p14:nvContentPartPr>
              <p14:xfrm>
                <a:off x="9629673" y="4943618"/>
                <a:ext cx="162360" cy="111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93A54AE-0F25-155A-8F44-163B98DD0F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20693" y="4934647"/>
                  <a:ext cx="179961" cy="129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0FF785-856D-2D95-6DCA-C92751F32A45}"/>
                    </a:ext>
                  </a:extLst>
                </p14:cNvPr>
                <p14:cNvContentPartPr/>
                <p14:nvPr/>
              </p14:nvContentPartPr>
              <p14:xfrm>
                <a:off x="9909753" y="4937498"/>
                <a:ext cx="196560" cy="9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04F9E65-29F3-D7AA-B1DE-6C5327ADEE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00753" y="4928465"/>
                  <a:ext cx="214200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381710-CC69-DA42-9695-0E53FBC532E7}"/>
                    </a:ext>
                  </a:extLst>
                </p14:cNvPr>
                <p14:cNvContentPartPr/>
                <p14:nvPr/>
              </p14:nvContentPartPr>
              <p14:xfrm>
                <a:off x="10174353" y="4900778"/>
                <a:ext cx="286560" cy="21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D35B179-C9F5-DFCE-E551-FDAC6D829C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65353" y="4891778"/>
                  <a:ext cx="304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C6E9CFE-DA9B-56F6-435C-485A1A523B4E}"/>
                    </a:ext>
                  </a:extLst>
                </p14:cNvPr>
                <p14:cNvContentPartPr/>
                <p14:nvPr/>
              </p14:nvContentPartPr>
              <p14:xfrm>
                <a:off x="10499073" y="4875938"/>
                <a:ext cx="119880" cy="126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2C51DC6-48CA-81BC-EA6F-6D04D3370B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90100" y="4866938"/>
                  <a:ext cx="137467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E811A7D-68E4-760A-249E-F949E31EDBC9}"/>
              </a:ext>
            </a:extLst>
          </p:cNvPr>
          <p:cNvGrpSpPr/>
          <p:nvPr/>
        </p:nvGrpSpPr>
        <p:grpSpPr>
          <a:xfrm>
            <a:off x="4456920" y="4410000"/>
            <a:ext cx="1933560" cy="470880"/>
            <a:chOff x="3099633" y="5571458"/>
            <a:chExt cx="19335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601AE9-ACAE-CC31-D8F0-5AF19D21BF91}"/>
                    </a:ext>
                  </a:extLst>
                </p14:cNvPr>
                <p14:cNvContentPartPr/>
                <p14:nvPr/>
              </p14:nvContentPartPr>
              <p14:xfrm>
                <a:off x="3099633" y="5656418"/>
                <a:ext cx="117000" cy="295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60474EC-79F6-9476-7018-5F69BAF966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0633" y="5647418"/>
                  <a:ext cx="134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C9C25F0-4C49-8997-E146-0FE417C56B30}"/>
                    </a:ext>
                  </a:extLst>
                </p14:cNvPr>
                <p14:cNvContentPartPr/>
                <p14:nvPr/>
              </p14:nvContentPartPr>
              <p14:xfrm>
                <a:off x="3264513" y="5791058"/>
                <a:ext cx="145080" cy="135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97570D5-E70A-986E-D38F-4C5A820741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55513" y="5782082"/>
                  <a:ext cx="162720" cy="153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977838-E9E5-2C12-05B7-9E36191210BB}"/>
                    </a:ext>
                  </a:extLst>
                </p14:cNvPr>
                <p14:cNvContentPartPr/>
                <p14:nvPr/>
              </p14:nvContentPartPr>
              <p14:xfrm>
                <a:off x="3461793" y="5755778"/>
                <a:ext cx="103320" cy="271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47B7629-4C42-9B6A-8D5E-CA76C5107E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52793" y="5746778"/>
                  <a:ext cx="120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80E499-432B-D449-79BB-8AA22A1A7902}"/>
                    </a:ext>
                  </a:extLst>
                </p14:cNvPr>
                <p14:cNvContentPartPr/>
                <p14:nvPr/>
              </p14:nvContentPartPr>
              <p14:xfrm>
                <a:off x="3612993" y="5800418"/>
                <a:ext cx="7200" cy="30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87D3467-EE35-368A-7063-CB372118D8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03519" y="5791418"/>
                  <a:ext cx="25768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7DC87F-BE4D-C24D-C259-BD5CB102351C}"/>
                    </a:ext>
                  </a:extLst>
                </p14:cNvPr>
                <p14:cNvContentPartPr/>
                <p14:nvPr/>
              </p14:nvContentPartPr>
              <p14:xfrm>
                <a:off x="3616593" y="5775218"/>
                <a:ext cx="192600" cy="137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0C90F3D-4F6A-9412-8E4F-9FD3980CA2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07593" y="5766218"/>
                  <a:ext cx="21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F8BF8C-C80A-64F6-380A-E701CB026AA4}"/>
                    </a:ext>
                  </a:extLst>
                </p14:cNvPr>
                <p14:cNvContentPartPr/>
                <p14:nvPr/>
              </p14:nvContentPartPr>
              <p14:xfrm>
                <a:off x="3824673" y="5628338"/>
                <a:ext cx="184680" cy="271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8EC534-0306-7837-E0A1-90532F128BE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15673" y="5619338"/>
                  <a:ext cx="202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987FCD-6323-C621-C2E1-DED2C83DCF79}"/>
                    </a:ext>
                  </a:extLst>
                </p14:cNvPr>
                <p14:cNvContentPartPr/>
                <p14:nvPr/>
              </p14:nvContentPartPr>
              <p14:xfrm>
                <a:off x="4127793" y="5756138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A4C0F1C-86DC-0D4C-9096-99D128652C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8793" y="57471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454B502-6062-8F67-B049-74BD64F2E1E9}"/>
                    </a:ext>
                  </a:extLst>
                </p14:cNvPr>
                <p14:cNvContentPartPr/>
                <p14:nvPr/>
              </p14:nvContentPartPr>
              <p14:xfrm>
                <a:off x="4165233" y="5732018"/>
                <a:ext cx="28800" cy="200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B1E44A-53EC-9B24-361C-9F890B1643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6344" y="5723034"/>
                  <a:ext cx="46222" cy="218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BD360D-CBF8-9E9C-BB88-BBD7135ED137}"/>
                    </a:ext>
                  </a:extLst>
                </p14:cNvPr>
                <p14:cNvContentPartPr/>
                <p14:nvPr/>
              </p14:nvContentPartPr>
              <p14:xfrm>
                <a:off x="4179273" y="5571458"/>
                <a:ext cx="12600" cy="55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EBDD128-916B-2BCD-0BF7-AFF1A2365D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0523" y="5562458"/>
                  <a:ext cx="2975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09A1F1-E0B4-956B-1854-AC6C607A5729}"/>
                    </a:ext>
                  </a:extLst>
                </p14:cNvPr>
                <p14:cNvContentPartPr/>
                <p14:nvPr/>
              </p14:nvContentPartPr>
              <p14:xfrm>
                <a:off x="4280073" y="5750738"/>
                <a:ext cx="179280" cy="132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9FE9AC4-2C8A-8087-766E-E5643D1F94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71055" y="5741738"/>
                  <a:ext cx="19695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B7099D-30FA-4E7A-38EB-EC0C689F9B2E}"/>
                    </a:ext>
                  </a:extLst>
                </p14:cNvPr>
                <p14:cNvContentPartPr/>
                <p14:nvPr/>
              </p14:nvContentPartPr>
              <p14:xfrm>
                <a:off x="4525593" y="5739218"/>
                <a:ext cx="103680" cy="100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A45226-CDF1-1E09-4410-D6C750FB51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16593" y="5730218"/>
                  <a:ext cx="121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A2B81D-4728-BEE5-3F6F-03B1917D2924}"/>
                    </a:ext>
                  </a:extLst>
                </p14:cNvPr>
                <p14:cNvContentPartPr/>
                <p14:nvPr/>
              </p14:nvContentPartPr>
              <p14:xfrm>
                <a:off x="4725753" y="5708618"/>
                <a:ext cx="104760" cy="333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1742A7A-E899-6D11-9D96-057A69CDD9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6753" y="5699628"/>
                  <a:ext cx="122400" cy="35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9ABFCD9-FDF9-D969-5442-3A5738AC6F1C}"/>
                    </a:ext>
                  </a:extLst>
                </p14:cNvPr>
                <p14:cNvContentPartPr/>
                <p14:nvPr/>
              </p14:nvContentPartPr>
              <p14:xfrm>
                <a:off x="4886673" y="5695658"/>
                <a:ext cx="146520" cy="154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8F5FB47-FB27-224A-F385-279D9F2B94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77673" y="5686658"/>
                  <a:ext cx="164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A0EC140-5F89-3361-BB34-195E53009D73}"/>
              </a:ext>
            </a:extLst>
          </p:cNvPr>
          <p:cNvGrpSpPr/>
          <p:nvPr/>
        </p:nvGrpSpPr>
        <p:grpSpPr>
          <a:xfrm>
            <a:off x="6471120" y="3224520"/>
            <a:ext cx="942840" cy="645480"/>
            <a:chOff x="5113833" y="4385978"/>
            <a:chExt cx="942840" cy="64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AC8BD6-2EA8-22DE-D120-3B928173A63E}"/>
                    </a:ext>
                  </a:extLst>
                </p14:cNvPr>
                <p14:cNvContentPartPr/>
                <p14:nvPr/>
              </p14:nvContentPartPr>
              <p14:xfrm>
                <a:off x="5178633" y="4428098"/>
                <a:ext cx="38520" cy="603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00F64D5-080D-F349-2922-019218EF59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69633" y="4419098"/>
                  <a:ext cx="561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F7ADC3-2C29-B565-E1D0-733443C1E910}"/>
                    </a:ext>
                  </a:extLst>
                </p14:cNvPr>
                <p14:cNvContentPartPr/>
                <p14:nvPr/>
              </p14:nvContentPartPr>
              <p14:xfrm>
                <a:off x="5113833" y="4679378"/>
                <a:ext cx="170640" cy="36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E5D2AB5-283E-88CE-E210-389038CC89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4814" y="4670378"/>
                  <a:ext cx="18831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36E4C9F-B025-CCE9-5C3B-A336EE09C3E1}"/>
                    </a:ext>
                  </a:extLst>
                </p14:cNvPr>
                <p14:cNvContentPartPr/>
                <p14:nvPr/>
              </p14:nvContentPartPr>
              <p14:xfrm>
                <a:off x="5314353" y="4640498"/>
                <a:ext cx="19800" cy="127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31BF6A-FDBC-4E70-6712-148852EDAC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5353" y="4631472"/>
                  <a:ext cx="37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582227-1A80-B534-9F2B-9A1A16467692}"/>
                    </a:ext>
                  </a:extLst>
                </p14:cNvPr>
                <p14:cNvContentPartPr/>
                <p14:nvPr/>
              </p14:nvContentPartPr>
              <p14:xfrm>
                <a:off x="5281593" y="4494338"/>
                <a:ext cx="54720" cy="83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DCF046-82FF-D376-0F82-74D8B6F9ECB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72593" y="4485338"/>
                  <a:ext cx="72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FE3BFB-CA2E-B13D-1112-162B33CB5778}"/>
                    </a:ext>
                  </a:extLst>
                </p14:cNvPr>
                <p14:cNvContentPartPr/>
                <p14:nvPr/>
              </p14:nvContentPartPr>
              <p14:xfrm>
                <a:off x="5441433" y="4385978"/>
                <a:ext cx="18360" cy="372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8295C7E-93A6-0882-C7A0-3674AEFFC6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32433" y="4376978"/>
                  <a:ext cx="360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074EC3-730F-A484-BF9B-061AB84CA546}"/>
                    </a:ext>
                  </a:extLst>
                </p14:cNvPr>
                <p14:cNvContentPartPr/>
                <p14:nvPr/>
              </p14:nvContentPartPr>
              <p14:xfrm>
                <a:off x="5617473" y="4416938"/>
                <a:ext cx="10440" cy="359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BBB395-A565-A33C-89A4-D07135A371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08473" y="4407938"/>
                  <a:ext cx="28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8048482-A3FC-8D71-0096-45D8D2841243}"/>
                    </a:ext>
                  </a:extLst>
                </p14:cNvPr>
                <p14:cNvContentPartPr/>
                <p14:nvPr/>
              </p14:nvContentPartPr>
              <p14:xfrm>
                <a:off x="5533593" y="4524938"/>
                <a:ext cx="415080" cy="179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3439789-59E5-5330-C0AA-1D55885DB4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24601" y="4515920"/>
                  <a:ext cx="432705" cy="196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E104493-394E-FEA6-3D68-3A178AEDE78E}"/>
                    </a:ext>
                  </a:extLst>
                </p14:cNvPr>
                <p14:cNvContentPartPr/>
                <p14:nvPr/>
              </p14:nvContentPartPr>
              <p14:xfrm>
                <a:off x="5939313" y="4553018"/>
                <a:ext cx="117360" cy="167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1B1B57-63D8-CF42-2D24-67E2E9E34D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0313" y="4544018"/>
                  <a:ext cx="1350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33890-389A-E1AF-11F5-7B8700F7B564}"/>
              </a:ext>
            </a:extLst>
          </p:cNvPr>
          <p:cNvGrpSpPr/>
          <p:nvPr/>
        </p:nvGrpSpPr>
        <p:grpSpPr>
          <a:xfrm>
            <a:off x="4428840" y="3069720"/>
            <a:ext cx="1608120" cy="1383480"/>
            <a:chOff x="3071553" y="4231178"/>
            <a:chExt cx="1608120" cy="13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215F09-2AC6-629C-D553-0DA86CCFF215}"/>
                    </a:ext>
                  </a:extLst>
                </p14:cNvPr>
                <p14:cNvContentPartPr/>
                <p14:nvPr/>
              </p14:nvContentPartPr>
              <p14:xfrm>
                <a:off x="3103233" y="4494338"/>
                <a:ext cx="1481040" cy="24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E737DF9-194C-A5C6-F32F-69AE41359D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94233" y="4485338"/>
                  <a:ext cx="149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F7F964-0770-9C8F-C1A3-60904B88EBF9}"/>
                    </a:ext>
                  </a:extLst>
                </p14:cNvPr>
                <p14:cNvContentPartPr/>
                <p14:nvPr/>
              </p14:nvContentPartPr>
              <p14:xfrm>
                <a:off x="3129873" y="4676498"/>
                <a:ext cx="1472760" cy="57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C220F9-6D0A-D043-8BF6-8D8837D6BC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20873" y="4667554"/>
                  <a:ext cx="1490400" cy="75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885B37D-D4CD-C1F2-97E5-238AE0BC41B7}"/>
                    </a:ext>
                  </a:extLst>
                </p14:cNvPr>
                <p14:cNvContentPartPr/>
                <p14:nvPr/>
              </p14:nvContentPartPr>
              <p14:xfrm>
                <a:off x="3076593" y="4918058"/>
                <a:ext cx="1603080" cy="37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8A2DB3-411A-742C-52D0-067B611348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67593" y="4909058"/>
                  <a:ext cx="1620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358D28-D46F-7792-D7F4-5900C6D93B96}"/>
                    </a:ext>
                  </a:extLst>
                </p14:cNvPr>
                <p14:cNvContentPartPr/>
                <p14:nvPr/>
              </p14:nvContentPartPr>
              <p14:xfrm>
                <a:off x="3155433" y="5078978"/>
                <a:ext cx="1509480" cy="39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ED3236E-CFF2-DDC9-A4F6-AC22E88DAC2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6433" y="5069978"/>
                  <a:ext cx="1527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7E5A76E-3787-ADB0-FB00-9CA08F1F9A21}"/>
                    </a:ext>
                  </a:extLst>
                </p14:cNvPr>
                <p14:cNvContentPartPr/>
                <p14:nvPr/>
              </p14:nvContentPartPr>
              <p14:xfrm>
                <a:off x="3071553" y="5304698"/>
                <a:ext cx="1548720" cy="14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6E9225-6B58-2A8B-5382-15B24FBDBE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62553" y="5295698"/>
                  <a:ext cx="1566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985A4C-53B2-5D6E-6CE7-A98BB73885F7}"/>
                    </a:ext>
                  </a:extLst>
                </p14:cNvPr>
                <p14:cNvContentPartPr/>
                <p14:nvPr/>
              </p14:nvContentPartPr>
              <p14:xfrm>
                <a:off x="3288993" y="4276898"/>
                <a:ext cx="56520" cy="1276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294F4E9-1BC3-C286-86C5-8D17038836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79993" y="4267901"/>
                  <a:ext cx="74160" cy="1294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F4D202-47C0-062D-60CB-69CE9CAD524C}"/>
                    </a:ext>
                  </a:extLst>
                </p14:cNvPr>
                <p14:cNvContentPartPr/>
                <p14:nvPr/>
              </p14:nvContentPartPr>
              <p14:xfrm>
                <a:off x="3510393" y="4231178"/>
                <a:ext cx="86400" cy="1383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CAA6996-05F1-1709-6B70-517B2767F4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01393" y="4222178"/>
                  <a:ext cx="10404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E57A92-DF7F-16BB-A8BB-F460D9AD6FA4}"/>
                    </a:ext>
                  </a:extLst>
                </p14:cNvPr>
                <p14:cNvContentPartPr/>
                <p14:nvPr/>
              </p14:nvContentPartPr>
              <p14:xfrm>
                <a:off x="3741873" y="4269338"/>
                <a:ext cx="81720" cy="132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5D8D29C-49EA-B75B-D763-885CB57D42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32912" y="4260338"/>
                  <a:ext cx="99283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F6556A-124A-D4B4-5CE3-56B55A7DD69C}"/>
                    </a:ext>
                  </a:extLst>
                </p14:cNvPr>
                <p14:cNvContentPartPr/>
                <p14:nvPr/>
              </p14:nvContentPartPr>
              <p14:xfrm>
                <a:off x="3982353" y="4283738"/>
                <a:ext cx="59040" cy="1330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B97D528-88BA-6643-65C6-B822293F71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73298" y="4274738"/>
                  <a:ext cx="76788" cy="13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EC8E78-FF1E-5206-4729-0030A807B5A1}"/>
                    </a:ext>
                  </a:extLst>
                </p14:cNvPr>
                <p14:cNvContentPartPr/>
                <p14:nvPr/>
              </p14:nvContentPartPr>
              <p14:xfrm>
                <a:off x="4187193" y="4272938"/>
                <a:ext cx="86760" cy="1290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C4288E-D4E7-3A4A-3ECC-BE28821E0D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78193" y="4263938"/>
                  <a:ext cx="104400" cy="13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C8AFBA7-71E1-4C0E-A694-53ADA5951A98}"/>
                    </a:ext>
                  </a:extLst>
                </p14:cNvPr>
                <p14:cNvContentPartPr/>
                <p14:nvPr/>
              </p14:nvContentPartPr>
              <p14:xfrm>
                <a:off x="4374753" y="4292378"/>
                <a:ext cx="135360" cy="1275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BE3A19-51C0-DC9B-0AB6-1EA1184E89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65753" y="4283378"/>
                  <a:ext cx="153000" cy="129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365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46E7E-81E1-3BC5-C475-3B9173C5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60648"/>
            <a:ext cx="3744415" cy="1325563"/>
          </a:xfrm>
        </p:spPr>
        <p:txBody>
          <a:bodyPr/>
          <a:lstStyle/>
          <a:p>
            <a:r>
              <a:rPr lang="en-US" dirty="0"/>
              <a:t>Step 2 –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D9FA587A-9438-37AF-1FFA-51380405E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273002"/>
              </p:ext>
            </p:extLst>
          </p:nvPr>
        </p:nvGraphicFramePr>
        <p:xfrm>
          <a:off x="4511824" y="332655"/>
          <a:ext cx="6267128" cy="578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Convolutional Neural Networks (CNNs) and Layer Types - PyImageSearch">
            <a:extLst>
              <a:ext uri="{FF2B5EF4-FFF2-40B4-BE49-F238E27FC236}">
                <a16:creationId xmlns:a16="http://schemas.microsoft.com/office/drawing/2014/main" id="{01BF00A2-EB75-626D-6018-FB3324F0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1" y="2469918"/>
            <a:ext cx="3744415" cy="19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7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18629-051A-6FE0-9336-6EDC95FE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A5A49B-5DB5-6FB3-D923-C35246491DBA}"/>
                  </a:ext>
                </a:extLst>
              </p14:cNvPr>
              <p14:cNvContentPartPr/>
              <p14:nvPr/>
            </p14:nvContentPartPr>
            <p14:xfrm>
              <a:off x="893576" y="1785032"/>
              <a:ext cx="76680" cy="18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A5A49B-5DB5-6FB3-D923-C35246491D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576" y="1776032"/>
                <a:ext cx="94320" cy="18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66F4B91-0780-1A06-CDE2-254CF6FB7173}"/>
              </a:ext>
            </a:extLst>
          </p:cNvPr>
          <p:cNvGrpSpPr/>
          <p:nvPr/>
        </p:nvGrpSpPr>
        <p:grpSpPr>
          <a:xfrm>
            <a:off x="860816" y="1790432"/>
            <a:ext cx="2323440" cy="1815120"/>
            <a:chOff x="2399793" y="1961378"/>
            <a:chExt cx="2323440" cy="18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A81B30-70A3-CA42-07A9-60F995C2DC65}"/>
                    </a:ext>
                  </a:extLst>
                </p14:cNvPr>
                <p14:cNvContentPartPr/>
                <p14:nvPr/>
              </p14:nvContentPartPr>
              <p14:xfrm>
                <a:off x="2416353" y="1961378"/>
                <a:ext cx="2306880" cy="175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B88AEF-39A3-8AC5-2506-D541BF42D2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07353" y="1952378"/>
                  <a:ext cx="2324520" cy="17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1E9A2B-9841-FF99-D7E1-254E0E3CCEDF}"/>
                    </a:ext>
                  </a:extLst>
                </p14:cNvPr>
                <p14:cNvContentPartPr/>
                <p14:nvPr/>
              </p14:nvContentPartPr>
              <p14:xfrm>
                <a:off x="2544873" y="2260538"/>
                <a:ext cx="1992600" cy="74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771940-0A31-A0B0-4B4C-9A4743348B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35873" y="2251538"/>
                  <a:ext cx="2010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914390-980D-51DE-1FB9-6EAEE7DD71B4}"/>
                    </a:ext>
                  </a:extLst>
                </p14:cNvPr>
                <p14:cNvContentPartPr/>
                <p14:nvPr/>
              </p14:nvContentPartPr>
              <p14:xfrm>
                <a:off x="2451633" y="2555738"/>
                <a:ext cx="2175480" cy="78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041B6C-5A61-AF7B-AFF8-1CB06F7999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2633" y="2546738"/>
                  <a:ext cx="2193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81C708-BB92-1B43-9F4C-98538314055C}"/>
                    </a:ext>
                  </a:extLst>
                </p14:cNvPr>
                <p14:cNvContentPartPr/>
                <p14:nvPr/>
              </p14:nvContentPartPr>
              <p14:xfrm>
                <a:off x="2447673" y="2816018"/>
                <a:ext cx="2189520" cy="7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58C096-1552-92DA-B82A-3C9D2C7F17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8673" y="2807018"/>
                  <a:ext cx="2207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1E01A8-CBE9-0DFC-A537-A580806EAA2A}"/>
                    </a:ext>
                  </a:extLst>
                </p14:cNvPr>
                <p14:cNvContentPartPr/>
                <p14:nvPr/>
              </p14:nvContentPartPr>
              <p14:xfrm>
                <a:off x="2457753" y="3093938"/>
                <a:ext cx="2213640" cy="2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CB32B8-578D-BEB9-CB3F-8657DD794E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8753" y="3084938"/>
                  <a:ext cx="2231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568AFF-2247-A80D-9A61-3F3A22721128}"/>
                    </a:ext>
                  </a:extLst>
                </p14:cNvPr>
                <p14:cNvContentPartPr/>
                <p14:nvPr/>
              </p14:nvContentPartPr>
              <p14:xfrm>
                <a:off x="2399793" y="3358898"/>
                <a:ext cx="2181600" cy="3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6FDA71-5C9D-1CA4-2262-54ECE3AA57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0793" y="3349898"/>
                  <a:ext cx="2199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DC07A3-AD64-C7EC-3F74-6D2060DF6B09}"/>
                    </a:ext>
                  </a:extLst>
                </p14:cNvPr>
                <p14:cNvContentPartPr/>
                <p14:nvPr/>
              </p14:nvContentPartPr>
              <p14:xfrm>
                <a:off x="2801193" y="1991258"/>
                <a:ext cx="2160" cy="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FC1CE-3218-19F9-B229-CC89BE9272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2193" y="1982258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4D7306-A846-B42D-FF0C-85EEE48BD387}"/>
                    </a:ext>
                  </a:extLst>
                </p14:cNvPr>
                <p14:cNvContentPartPr/>
                <p14:nvPr/>
              </p14:nvContentPartPr>
              <p14:xfrm>
                <a:off x="2810193" y="1972178"/>
                <a:ext cx="36720" cy="174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09B7DB-320B-6691-9945-55218CD7D5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1193" y="1963178"/>
                  <a:ext cx="54360" cy="17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9CA5CA-AC23-6390-2B82-4DB935D32BEB}"/>
                    </a:ext>
                  </a:extLst>
                </p14:cNvPr>
                <p14:cNvContentPartPr/>
                <p14:nvPr/>
              </p14:nvContentPartPr>
              <p14:xfrm>
                <a:off x="3132033" y="1980098"/>
                <a:ext cx="67320" cy="1796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CD3BF5-0D27-0C02-0647-85C579D3CC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23033" y="1971098"/>
                  <a:ext cx="84960" cy="18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7B5D72-CADB-2018-6D03-22B5FAD0B738}"/>
                    </a:ext>
                  </a:extLst>
                </p14:cNvPr>
                <p14:cNvContentPartPr/>
                <p14:nvPr/>
              </p14:nvContentPartPr>
              <p14:xfrm>
                <a:off x="3394113" y="2002778"/>
                <a:ext cx="70200" cy="165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E6AD9F-F264-980A-F93A-9AF5347AE5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5113" y="1993778"/>
                  <a:ext cx="87840" cy="16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6ED451-D7FE-B25D-D2EB-75D488EFE9F5}"/>
                    </a:ext>
                  </a:extLst>
                </p14:cNvPr>
                <p14:cNvContentPartPr/>
                <p14:nvPr/>
              </p14:nvContentPartPr>
              <p14:xfrm>
                <a:off x="3672393" y="2009618"/>
                <a:ext cx="65520" cy="166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150D39-A787-E2C9-144C-2C7A348DA9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3343" y="2000620"/>
                  <a:ext cx="83257" cy="1681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412BE2-3606-BF96-2386-3C6B998DBB1A}"/>
                    </a:ext>
                  </a:extLst>
                </p14:cNvPr>
                <p14:cNvContentPartPr/>
                <p14:nvPr/>
              </p14:nvContentPartPr>
              <p14:xfrm>
                <a:off x="3946713" y="1975778"/>
                <a:ext cx="55440" cy="1661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6B3EB0-1BC5-AC5F-45D3-9D0CF782EF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7713" y="1966778"/>
                  <a:ext cx="7308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62260C-64FC-256B-1E78-072CADB67920}"/>
                    </a:ext>
                  </a:extLst>
                </p14:cNvPr>
                <p14:cNvContentPartPr/>
                <p14:nvPr/>
              </p14:nvContentPartPr>
              <p14:xfrm>
                <a:off x="4278273" y="2180258"/>
                <a:ext cx="1440" cy="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A430E9-C44D-8CD5-124D-2E9E0FD7BD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69273" y="2171258"/>
                  <a:ext cx="19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EB628C-0D59-380E-D7E5-69A0BA3DDD45}"/>
                    </a:ext>
                  </a:extLst>
                </p14:cNvPr>
                <p14:cNvContentPartPr/>
                <p14:nvPr/>
              </p14:nvContentPartPr>
              <p14:xfrm>
                <a:off x="4211313" y="2039138"/>
                <a:ext cx="51480" cy="1575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E71E2E-6758-D0A0-F46E-03D24EFDA6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2313" y="2030138"/>
                  <a:ext cx="69120" cy="15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71D41B-8818-8FDF-338A-E5425C9F5B36}"/>
                    </a:ext>
                  </a:extLst>
                </p14:cNvPr>
                <p14:cNvContentPartPr/>
                <p14:nvPr/>
              </p14:nvContentPartPr>
              <p14:xfrm>
                <a:off x="4418673" y="2037698"/>
                <a:ext cx="51120" cy="167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179D0F-59AE-A68A-9D4B-AFFA7F0D24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09673" y="2028698"/>
                  <a:ext cx="68760" cy="16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3EDF45-23E6-DE43-EF2F-AF655DB811DD}"/>
                    </a:ext>
                  </a:extLst>
                </p14:cNvPr>
                <p14:cNvContentPartPr/>
                <p14:nvPr/>
              </p14:nvContentPartPr>
              <p14:xfrm>
                <a:off x="4489233" y="2300138"/>
                <a:ext cx="209880" cy="6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9B4D0F-FD28-7A31-CA76-55987CD804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80248" y="2291138"/>
                  <a:ext cx="22749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E12C32-D286-FEB6-DB67-3E7953796AB3}"/>
              </a:ext>
            </a:extLst>
          </p:cNvPr>
          <p:cNvGrpSpPr/>
          <p:nvPr/>
        </p:nvGrpSpPr>
        <p:grpSpPr>
          <a:xfrm>
            <a:off x="4244456" y="2340512"/>
            <a:ext cx="5584680" cy="1854720"/>
            <a:chOff x="5783433" y="2511458"/>
            <a:chExt cx="5584680" cy="185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395A55-79CA-36FD-F4FC-CFD2AF599873}"/>
                    </a:ext>
                  </a:extLst>
                </p14:cNvPr>
                <p14:cNvContentPartPr/>
                <p14:nvPr/>
              </p14:nvContentPartPr>
              <p14:xfrm>
                <a:off x="6362673" y="3463298"/>
                <a:ext cx="47160" cy="90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4DD728-303D-FB51-49E9-8B8ED0C87B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53741" y="3454298"/>
                  <a:ext cx="64666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6EEA68-8B75-D6E3-D967-DA4BC8067B58}"/>
                    </a:ext>
                  </a:extLst>
                </p14:cNvPr>
                <p14:cNvContentPartPr/>
                <p14:nvPr/>
              </p14:nvContentPartPr>
              <p14:xfrm>
                <a:off x="6331353" y="3468338"/>
                <a:ext cx="1308600" cy="891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0AC67B-54E2-44B0-5285-C27E4D5515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22355" y="3459334"/>
                  <a:ext cx="1326235" cy="909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00B6DB-22BF-B289-F50E-88C7C185C0AA}"/>
                    </a:ext>
                  </a:extLst>
                </p14:cNvPr>
                <p14:cNvContentPartPr/>
                <p14:nvPr/>
              </p14:nvContentPartPr>
              <p14:xfrm>
                <a:off x="6187713" y="3302018"/>
                <a:ext cx="140400" cy="89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8EE666-3F26-0735-5BE8-2C3B6F49A0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78713" y="3293018"/>
                  <a:ext cx="15804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6BC7B8-1D75-F7A5-8550-11B9BEFE8A1E}"/>
                    </a:ext>
                  </a:extLst>
                </p14:cNvPr>
                <p14:cNvContentPartPr/>
                <p14:nvPr/>
              </p14:nvContentPartPr>
              <p14:xfrm>
                <a:off x="6174393" y="3271058"/>
                <a:ext cx="1231560" cy="18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7DDE2A-8456-3747-2FA7-8EA678599A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65393" y="3262075"/>
                  <a:ext cx="1249200" cy="205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E897E9-2360-2960-527F-F169814C0F1A}"/>
                    </a:ext>
                  </a:extLst>
                </p14:cNvPr>
                <p14:cNvContentPartPr/>
                <p14:nvPr/>
              </p14:nvContentPartPr>
              <p14:xfrm>
                <a:off x="6071073" y="3015458"/>
                <a:ext cx="213480" cy="97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8FF7D3-B786-2486-31BE-47521E1B82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62058" y="3006455"/>
                  <a:ext cx="231150" cy="99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74AC49-6441-8CFA-8E08-217D601642BC}"/>
                    </a:ext>
                  </a:extLst>
                </p14:cNvPr>
                <p14:cNvContentPartPr/>
                <p14:nvPr/>
              </p14:nvContentPartPr>
              <p14:xfrm>
                <a:off x="6038673" y="3075938"/>
                <a:ext cx="1264320" cy="28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FF10AB-BC45-1303-6FDE-BF57746EA1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9673" y="3066938"/>
                  <a:ext cx="1281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3FAE6E-B7F2-1AE3-BBD0-FCA0D681E21B}"/>
                    </a:ext>
                  </a:extLst>
                </p14:cNvPr>
                <p14:cNvContentPartPr/>
                <p14:nvPr/>
              </p14:nvContentPartPr>
              <p14:xfrm>
                <a:off x="5961273" y="2816018"/>
                <a:ext cx="151560" cy="108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553951B-335A-251A-54A5-665F48F7B9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52294" y="2807018"/>
                  <a:ext cx="169158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78489E-6842-7741-E20A-BF54017EF51E}"/>
                    </a:ext>
                  </a:extLst>
                </p14:cNvPr>
                <p14:cNvContentPartPr/>
                <p14:nvPr/>
              </p14:nvContentPartPr>
              <p14:xfrm>
                <a:off x="5877033" y="2888738"/>
                <a:ext cx="1119600" cy="24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9C164A-B65E-1E96-7BFF-BBB4A5893D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68033" y="2879725"/>
                  <a:ext cx="1137240" cy="260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604CE2-BD39-743B-530B-B5FB96284268}"/>
                    </a:ext>
                  </a:extLst>
                </p14:cNvPr>
                <p14:cNvContentPartPr/>
                <p14:nvPr/>
              </p14:nvContentPartPr>
              <p14:xfrm>
                <a:off x="5812233" y="2665178"/>
                <a:ext cx="183240" cy="97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72B20A-8635-99A0-4C60-B685297741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03233" y="2656178"/>
                  <a:ext cx="200880" cy="9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0E34D1-B0E5-34F6-37F6-0EAE7BC355DA}"/>
                    </a:ext>
                  </a:extLst>
                </p14:cNvPr>
                <p14:cNvContentPartPr/>
                <p14:nvPr/>
              </p14:nvContentPartPr>
              <p14:xfrm>
                <a:off x="5783433" y="2688218"/>
                <a:ext cx="945360" cy="314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47F396-D9D3-7BB9-2E18-E6A9CDB36C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4433" y="2679218"/>
                  <a:ext cx="963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0E0127-7A90-0FF0-719D-52F3426A931F}"/>
                    </a:ext>
                  </a:extLst>
                </p14:cNvPr>
                <p14:cNvContentPartPr/>
                <p14:nvPr/>
              </p14:nvContentPartPr>
              <p14:xfrm>
                <a:off x="8061513" y="3115898"/>
                <a:ext cx="934920" cy="2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1F0DA7-98A4-ED64-C65D-1BBA16760A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2513" y="3107021"/>
                  <a:ext cx="952560" cy="43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EC4AAB-BB8A-74EB-9849-B83B5C56AB82}"/>
                    </a:ext>
                  </a:extLst>
                </p14:cNvPr>
                <p14:cNvContentPartPr/>
                <p14:nvPr/>
              </p14:nvContentPartPr>
              <p14:xfrm>
                <a:off x="8895273" y="3048578"/>
                <a:ext cx="164880" cy="164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87C755-ECFC-3F2C-DE05-511D81C82E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86253" y="3039578"/>
                  <a:ext cx="182559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F73C5E-34FE-BA22-BA09-5CDD7D55542D}"/>
                    </a:ext>
                  </a:extLst>
                </p14:cNvPr>
                <p14:cNvContentPartPr/>
                <p14:nvPr/>
              </p14:nvContentPartPr>
              <p14:xfrm>
                <a:off x="9628953" y="2511458"/>
                <a:ext cx="207360" cy="15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17DF41-8178-7B34-28E4-691B11C16D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19937" y="2502458"/>
                  <a:ext cx="225031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7E35CC-5FF1-DA32-0786-2822CAF71FD5}"/>
                    </a:ext>
                  </a:extLst>
                </p14:cNvPr>
                <p14:cNvContentPartPr/>
                <p14:nvPr/>
              </p14:nvContentPartPr>
              <p14:xfrm>
                <a:off x="9642633" y="2588138"/>
                <a:ext cx="1725480" cy="151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AD4A76-7F12-1F27-461F-52B28DBAF9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3633" y="2579138"/>
                  <a:ext cx="1743120" cy="153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CD10B5-3BC7-5B0A-FCA9-F4133E878A78}"/>
                  </a:ext>
                </a:extLst>
              </p14:cNvPr>
              <p14:cNvContentPartPr/>
              <p14:nvPr/>
            </p14:nvContentPartPr>
            <p14:xfrm>
              <a:off x="8092496" y="3745232"/>
              <a:ext cx="991080" cy="39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CD10B5-3BC7-5B0A-FCA9-F4133E878A7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3496" y="3736232"/>
                <a:ext cx="10087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DA416F3-D03C-7098-F042-837B414E7422}"/>
                  </a:ext>
                </a:extLst>
              </p14:cNvPr>
              <p14:cNvContentPartPr/>
              <p14:nvPr/>
            </p14:nvContentPartPr>
            <p14:xfrm>
              <a:off x="8961896" y="3014792"/>
              <a:ext cx="764280" cy="764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DA416F3-D03C-7098-F042-837B414E742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52900" y="3005792"/>
                <a:ext cx="781912" cy="78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EF764BF-E94E-7909-AACA-F6A0ED59B60A}"/>
              </a:ext>
            </a:extLst>
          </p:cNvPr>
          <p:cNvGrpSpPr/>
          <p:nvPr/>
        </p:nvGrpSpPr>
        <p:grpSpPr>
          <a:xfrm>
            <a:off x="8760296" y="1556792"/>
            <a:ext cx="1743480" cy="480240"/>
            <a:chOff x="10299273" y="1727738"/>
            <a:chExt cx="17434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2B7EDDB-6C5D-6B53-6F0C-4573FF7BD0EF}"/>
                    </a:ext>
                  </a:extLst>
                </p14:cNvPr>
                <p14:cNvContentPartPr/>
                <p14:nvPr/>
              </p14:nvContentPartPr>
              <p14:xfrm>
                <a:off x="10299273" y="1860218"/>
                <a:ext cx="278280" cy="19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7B03F3-2E0E-6E17-3D98-E324C52445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90273" y="1851235"/>
                  <a:ext cx="295920" cy="210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AF5252-32E2-5D8E-BE88-513D5CAC27E4}"/>
                    </a:ext>
                  </a:extLst>
                </p14:cNvPr>
                <p14:cNvContentPartPr/>
                <p14:nvPr/>
              </p14:nvContentPartPr>
              <p14:xfrm>
                <a:off x="10461633" y="1750418"/>
                <a:ext cx="40680" cy="45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FDD82A-A69E-A4C7-CE95-30B32F0D9E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2553" y="1741418"/>
                  <a:ext cx="58478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6207E3-35C1-5D9F-E7D5-A5D555B42A31}"/>
                    </a:ext>
                  </a:extLst>
                </p14:cNvPr>
                <p14:cNvContentPartPr/>
                <p14:nvPr/>
              </p14:nvContentPartPr>
              <p14:xfrm>
                <a:off x="10634433" y="1747538"/>
                <a:ext cx="99360" cy="39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507581-66C4-AF00-9151-028E9838C1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25400" y="1738538"/>
                  <a:ext cx="117064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9F657D-B9F4-BCF6-D545-A82655E98493}"/>
                    </a:ext>
                  </a:extLst>
                </p14:cNvPr>
                <p14:cNvContentPartPr/>
                <p14:nvPr/>
              </p14:nvContentPartPr>
              <p14:xfrm>
                <a:off x="10732713" y="1903418"/>
                <a:ext cx="141120" cy="13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3C7D3C-4981-DD70-BCFC-BC7CC295A4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23713" y="1894393"/>
                  <a:ext cx="158760" cy="15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15E464-C2CC-E44D-D2ED-B0E8FB498D64}"/>
                    </a:ext>
                  </a:extLst>
                </p14:cNvPr>
                <p14:cNvContentPartPr/>
                <p14:nvPr/>
              </p14:nvContentPartPr>
              <p14:xfrm>
                <a:off x="10879593" y="1727738"/>
                <a:ext cx="85320" cy="46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D7465A-72A0-4F28-9BB2-1C8E9DAA65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70593" y="1718738"/>
                  <a:ext cx="102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82CB73-9DDC-4397-6568-FBEE7AD20881}"/>
                    </a:ext>
                  </a:extLst>
                </p14:cNvPr>
                <p14:cNvContentPartPr/>
                <p14:nvPr/>
              </p14:nvContentPartPr>
              <p14:xfrm>
                <a:off x="11058513" y="1885778"/>
                <a:ext cx="49680" cy="2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82FDD1-E47D-163C-218D-5A8FD777A1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49578" y="1876778"/>
                  <a:ext cx="67193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94B59C-A6AA-2E31-1C9E-47F1F4E2E310}"/>
                    </a:ext>
                  </a:extLst>
                </p14:cNvPr>
                <p14:cNvContentPartPr/>
                <p14:nvPr/>
              </p14:nvContentPartPr>
              <p14:xfrm>
                <a:off x="11079393" y="1931858"/>
                <a:ext cx="74520" cy="44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A5E553-3D2E-326A-25D1-9D891CCB567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70393" y="1922858"/>
                  <a:ext cx="92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69A952-1AE9-17B6-4E82-F0564E8112C2}"/>
                    </a:ext>
                  </a:extLst>
                </p14:cNvPr>
                <p14:cNvContentPartPr/>
                <p14:nvPr/>
              </p14:nvContentPartPr>
              <p14:xfrm>
                <a:off x="11234913" y="1946618"/>
                <a:ext cx="149040" cy="18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9BD5D6-209A-B16C-3CE9-C822FBCF51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25913" y="1937618"/>
                  <a:ext cx="166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93D90C-C899-EA6C-385B-2BD5504CC4CF}"/>
                    </a:ext>
                  </a:extLst>
                </p14:cNvPr>
                <p14:cNvContentPartPr/>
                <p14:nvPr/>
              </p14:nvContentPartPr>
              <p14:xfrm>
                <a:off x="11428233" y="1983698"/>
                <a:ext cx="129960" cy="9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7896B9-EF20-DF17-E37F-A153F5F196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19233" y="1974698"/>
                  <a:ext cx="14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5C8EEF-220B-2695-2FEE-46C638BE500D}"/>
                    </a:ext>
                  </a:extLst>
                </p14:cNvPr>
                <p14:cNvContentPartPr/>
                <p14:nvPr/>
              </p14:nvContentPartPr>
              <p14:xfrm>
                <a:off x="11571513" y="1954898"/>
                <a:ext cx="87480" cy="95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4F2D09-D0C3-45A7-16A3-92CF2FCC74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62550" y="1945898"/>
                  <a:ext cx="105048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D62D19-C3EC-922A-8E3E-4BFCE08851BA}"/>
                    </a:ext>
                  </a:extLst>
                </p14:cNvPr>
                <p14:cNvContentPartPr/>
                <p14:nvPr/>
              </p14:nvContentPartPr>
              <p14:xfrm>
                <a:off x="11524353" y="1940858"/>
                <a:ext cx="133920" cy="168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AA173C-5895-531E-943E-CAB64FDBB5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515353" y="1931858"/>
                  <a:ext cx="151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6A4DA62-5352-F8E1-235A-C6C877A75721}"/>
                    </a:ext>
                  </a:extLst>
                </p14:cNvPr>
                <p14:cNvContentPartPr/>
                <p14:nvPr/>
              </p14:nvContentPartPr>
              <p14:xfrm>
                <a:off x="11689233" y="1794338"/>
                <a:ext cx="54720" cy="372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9F760B-E7B3-7E1A-95C9-86F86D080C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80233" y="1785338"/>
                  <a:ext cx="72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3DB021-715D-210A-917A-A62915A747BF}"/>
                    </a:ext>
                  </a:extLst>
                </p14:cNvPr>
                <p14:cNvContentPartPr/>
                <p14:nvPr/>
              </p14:nvContentPartPr>
              <p14:xfrm>
                <a:off x="11747553" y="1917098"/>
                <a:ext cx="70920" cy="12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6A031D-66BC-CDFB-F212-43424C6585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38553" y="1908098"/>
                  <a:ext cx="8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A96C5D-48F7-AD68-8A1B-8A88BA065332}"/>
                    </a:ext>
                  </a:extLst>
                </p14:cNvPr>
                <p14:cNvContentPartPr/>
                <p14:nvPr/>
              </p14:nvContentPartPr>
              <p14:xfrm>
                <a:off x="11839713" y="2019338"/>
                <a:ext cx="34200" cy="95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73B705-DE7A-BA86-3B23-7220DC9B64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830713" y="2010372"/>
                  <a:ext cx="51840" cy="112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80D392-C6B4-A77D-8DA3-1175860927B8}"/>
                    </a:ext>
                  </a:extLst>
                </p14:cNvPr>
                <p14:cNvContentPartPr/>
                <p14:nvPr/>
              </p14:nvContentPartPr>
              <p14:xfrm>
                <a:off x="11895873" y="1919978"/>
                <a:ext cx="89280" cy="127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C5D13D-4C5D-CEAE-94C3-50890ECDD8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886837" y="1910978"/>
                  <a:ext cx="106991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C183FEC-6DE7-E253-3204-36117A826AF7}"/>
                    </a:ext>
                  </a:extLst>
                </p14:cNvPr>
                <p14:cNvContentPartPr/>
                <p14:nvPr/>
              </p14:nvContentPartPr>
              <p14:xfrm>
                <a:off x="11963193" y="1777058"/>
                <a:ext cx="79560" cy="35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2BF91D-CC0F-FEF2-D474-A2F9873304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954193" y="1768058"/>
                  <a:ext cx="972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16A1231-C37F-2DE8-8802-D0A9FC82D5C2}"/>
                  </a:ext>
                </a:extLst>
              </p14:cNvPr>
              <p14:cNvContentPartPr/>
              <p14:nvPr/>
            </p14:nvContentPartPr>
            <p14:xfrm>
              <a:off x="7908896" y="2023712"/>
              <a:ext cx="187560" cy="396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16A1231-C37F-2DE8-8802-D0A9FC82D5C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99896" y="2014712"/>
                <a:ext cx="20520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3A2FB96-7BDF-D590-73BD-9F5309B510FB}"/>
              </a:ext>
            </a:extLst>
          </p:cNvPr>
          <p:cNvGrpSpPr/>
          <p:nvPr/>
        </p:nvGrpSpPr>
        <p:grpSpPr>
          <a:xfrm>
            <a:off x="739496" y="3847472"/>
            <a:ext cx="1927080" cy="639720"/>
            <a:chOff x="2278473" y="4018418"/>
            <a:chExt cx="192708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745CAD-B60F-B3F1-F95D-E4B55F7443F3}"/>
                    </a:ext>
                  </a:extLst>
                </p14:cNvPr>
                <p14:cNvContentPartPr/>
                <p14:nvPr/>
              </p14:nvContentPartPr>
              <p14:xfrm>
                <a:off x="2309793" y="4040378"/>
                <a:ext cx="256680" cy="168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B5AC58-1854-EC72-7FD5-C310F23CD8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00793" y="4031378"/>
                  <a:ext cx="274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ABB28E-5313-4207-4989-00877EF87198}"/>
                    </a:ext>
                  </a:extLst>
                </p14:cNvPr>
                <p14:cNvContentPartPr/>
                <p14:nvPr/>
              </p14:nvContentPartPr>
              <p14:xfrm>
                <a:off x="2376393" y="4087898"/>
                <a:ext cx="78120" cy="352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DB273D-14AB-B742-D8A5-CB2470DDAD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7393" y="4078907"/>
                  <a:ext cx="95760" cy="370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B65E4D-BD3D-7F20-CF59-3B850E092E76}"/>
                    </a:ext>
                  </a:extLst>
                </p14:cNvPr>
                <p14:cNvContentPartPr/>
                <p14:nvPr/>
              </p14:nvContentPartPr>
              <p14:xfrm>
                <a:off x="2278473" y="4383818"/>
                <a:ext cx="202680" cy="59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FC40157-AF2A-5A03-40D9-68A63F240B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69473" y="4374873"/>
                  <a:ext cx="220320" cy="76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DCD0828-44D0-734D-A014-782A0626D779}"/>
                    </a:ext>
                  </a:extLst>
                </p14:cNvPr>
                <p14:cNvContentPartPr/>
                <p14:nvPr/>
              </p14:nvContentPartPr>
              <p14:xfrm>
                <a:off x="2494473" y="4299578"/>
                <a:ext cx="106560" cy="135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C7EA5DD-37FC-DFB9-1D48-773583AAF2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5473" y="4290578"/>
                  <a:ext cx="124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14E4CE7-9C51-ABE9-1331-30BD42AC728D}"/>
                    </a:ext>
                  </a:extLst>
                </p14:cNvPr>
                <p14:cNvContentPartPr/>
                <p14:nvPr/>
              </p14:nvContentPartPr>
              <p14:xfrm>
                <a:off x="2675553" y="4277258"/>
                <a:ext cx="100440" cy="31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B6F5D7-85F1-0A47-E0FE-A16A719DEB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66553" y="4268258"/>
                  <a:ext cx="118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D871EA-D128-6F21-5C65-BC2A5C232020}"/>
                    </a:ext>
                  </a:extLst>
                </p14:cNvPr>
                <p14:cNvContentPartPr/>
                <p14:nvPr/>
              </p14:nvContentPartPr>
              <p14:xfrm>
                <a:off x="2836833" y="4184738"/>
                <a:ext cx="167400" cy="21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B50A66-4C03-8460-A3B1-59A00D63C0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27814" y="4175723"/>
                  <a:ext cx="185078" cy="228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1A57A8-AA49-0B12-189A-B4A30E33A488}"/>
                    </a:ext>
                  </a:extLst>
                </p14:cNvPr>
                <p14:cNvContentPartPr/>
                <p14:nvPr/>
              </p14:nvContentPartPr>
              <p14:xfrm>
                <a:off x="2993433" y="4266098"/>
                <a:ext cx="75600" cy="5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224EACE-1148-1F4B-6A33-7FAC8EECD6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84433" y="4257098"/>
                  <a:ext cx="93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52C2B5-4D66-AD64-BAAF-153844EB9807}"/>
                    </a:ext>
                  </a:extLst>
                </p14:cNvPr>
                <p14:cNvContentPartPr/>
                <p14:nvPr/>
              </p14:nvContentPartPr>
              <p14:xfrm>
                <a:off x="3300153" y="4018418"/>
                <a:ext cx="136080" cy="148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802BEEB-DDC8-968E-4341-1485805904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91153" y="4009418"/>
                  <a:ext cx="153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4EEB96-C8BF-EB36-C0AE-029017B141D5}"/>
                    </a:ext>
                  </a:extLst>
                </p14:cNvPr>
                <p14:cNvContentPartPr/>
                <p14:nvPr/>
              </p14:nvContentPartPr>
              <p14:xfrm>
                <a:off x="3359193" y="4106258"/>
                <a:ext cx="16560" cy="28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1A697E-240A-8563-A2FD-530B58F9D6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50193" y="4097258"/>
                  <a:ext cx="34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16E4D1-0F73-5C8F-0F57-FA61FF6D6B21}"/>
                    </a:ext>
                  </a:extLst>
                </p14:cNvPr>
                <p14:cNvContentPartPr/>
                <p14:nvPr/>
              </p14:nvContentPartPr>
              <p14:xfrm>
                <a:off x="3294753" y="4348898"/>
                <a:ext cx="209880" cy="64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770EA91-371D-9D08-E05E-69E8B7C6E1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85768" y="4339898"/>
                  <a:ext cx="22749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00CFA5-0BFB-20F9-633F-C620BF77B7FD}"/>
                    </a:ext>
                  </a:extLst>
                </p14:cNvPr>
                <p14:cNvContentPartPr/>
                <p14:nvPr/>
              </p14:nvContentPartPr>
              <p14:xfrm>
                <a:off x="3511833" y="4284098"/>
                <a:ext cx="574920" cy="374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488EFA2-6A82-D149-DB3F-FC912C1827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02833" y="4275098"/>
                  <a:ext cx="592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EEA526-C24E-991B-48D0-F2538D4CD2B2}"/>
                    </a:ext>
                  </a:extLst>
                </p14:cNvPr>
                <p14:cNvContentPartPr/>
                <p14:nvPr/>
              </p14:nvContentPartPr>
              <p14:xfrm>
                <a:off x="4131033" y="4261418"/>
                <a:ext cx="74520" cy="19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35F0EB-3097-72BD-8EDB-2C0758957F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2033" y="4252418"/>
                  <a:ext cx="921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0032D3B-5382-69E5-2BEC-122AB10653D7}"/>
                  </a:ext>
                </a:extLst>
              </p14:cNvPr>
              <p14:cNvContentPartPr/>
              <p14:nvPr/>
            </p14:nvContentPartPr>
            <p14:xfrm>
              <a:off x="4286216" y="4275152"/>
              <a:ext cx="2082240" cy="227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0032D3B-5382-69E5-2BEC-122AB10653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77216" y="4266152"/>
                <a:ext cx="209988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85B46100-136A-DEA3-05DD-E210F48982F6}"/>
              </a:ext>
            </a:extLst>
          </p:cNvPr>
          <p:cNvGrpSpPr/>
          <p:nvPr/>
        </p:nvGrpSpPr>
        <p:grpSpPr>
          <a:xfrm>
            <a:off x="3287216" y="2638952"/>
            <a:ext cx="998280" cy="654120"/>
            <a:chOff x="4826193" y="2809898"/>
            <a:chExt cx="99828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4A525D1-29A4-FE44-F5C9-C58F0F777601}"/>
                    </a:ext>
                  </a:extLst>
                </p14:cNvPr>
                <p14:cNvContentPartPr/>
                <p14:nvPr/>
              </p14:nvContentPartPr>
              <p14:xfrm>
                <a:off x="4898553" y="3287978"/>
                <a:ext cx="925920" cy="176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CF7B35-BB5E-B30D-9BC4-A7000C9F97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89553" y="3278978"/>
                  <a:ext cx="943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BF5A7C5-4026-BF19-B419-A7543EB76A06}"/>
                    </a:ext>
                  </a:extLst>
                </p14:cNvPr>
                <p14:cNvContentPartPr/>
                <p14:nvPr/>
              </p14:nvContentPartPr>
              <p14:xfrm>
                <a:off x="4961913" y="2809898"/>
                <a:ext cx="83520" cy="551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3028BA6-575B-FDAA-F0D6-4B428430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2952" y="2800898"/>
                  <a:ext cx="101084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7DDFF03-3DB6-53F7-EFD9-08F5B9E6B841}"/>
                    </a:ext>
                  </a:extLst>
                </p14:cNvPr>
                <p14:cNvContentPartPr/>
                <p14:nvPr/>
              </p14:nvContentPartPr>
              <p14:xfrm>
                <a:off x="4826193" y="3056498"/>
                <a:ext cx="288000" cy="92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E4EDF76-1809-D5C8-3D21-5152828428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17193" y="3047498"/>
                  <a:ext cx="305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1EFDC3-0D83-915B-53D1-EA1E69D692F7}"/>
                    </a:ext>
                  </a:extLst>
                </p14:cNvPr>
                <p14:cNvContentPartPr/>
                <p14:nvPr/>
              </p14:nvContentPartPr>
              <p14:xfrm>
                <a:off x="5096193" y="2922938"/>
                <a:ext cx="50400" cy="70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7EFA890-049E-74A2-E735-C9120FF427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87193" y="2913984"/>
                  <a:ext cx="68040" cy="87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06B6F6-6C06-D6FB-1DDB-F6B55AF2E722}"/>
                    </a:ext>
                  </a:extLst>
                </p14:cNvPr>
                <p14:cNvContentPartPr/>
                <p14:nvPr/>
              </p14:nvContentPartPr>
              <p14:xfrm>
                <a:off x="5212833" y="2858858"/>
                <a:ext cx="33480" cy="318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C3A920B-4945-E983-0B54-8EBA3E9D20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03833" y="2849858"/>
                  <a:ext cx="511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F227B4-669F-AC23-C970-B74071BC799E}"/>
                    </a:ext>
                  </a:extLst>
                </p14:cNvPr>
                <p14:cNvContentPartPr/>
                <p14:nvPr/>
              </p14:nvContentPartPr>
              <p14:xfrm>
                <a:off x="5205633" y="2951018"/>
                <a:ext cx="369360" cy="174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BA4364D-9DB7-6AFC-AF1D-D038F61A1F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96633" y="2942018"/>
                  <a:ext cx="3870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FF1B2D-F457-F83D-4385-DCC1D0AB4A13}"/>
              </a:ext>
            </a:extLst>
          </p:cNvPr>
          <p:cNvGrpSpPr/>
          <p:nvPr/>
        </p:nvGrpSpPr>
        <p:grpSpPr>
          <a:xfrm>
            <a:off x="4415096" y="4601312"/>
            <a:ext cx="1575000" cy="879480"/>
            <a:chOff x="5954073" y="4772258"/>
            <a:chExt cx="1575000" cy="87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C9D373-471C-37BF-3DD3-B4B6AE860319}"/>
                    </a:ext>
                  </a:extLst>
                </p14:cNvPr>
                <p14:cNvContentPartPr/>
                <p14:nvPr/>
              </p14:nvContentPartPr>
              <p14:xfrm>
                <a:off x="5954073" y="4772258"/>
                <a:ext cx="131760" cy="32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998BE4-020E-7EF7-3648-341EEF2A8C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45073" y="4763258"/>
                  <a:ext cx="149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15B55B-1BEB-9377-EA26-B6E46224CB2E}"/>
                    </a:ext>
                  </a:extLst>
                </p14:cNvPr>
                <p14:cNvContentPartPr/>
                <p14:nvPr/>
              </p14:nvContentPartPr>
              <p14:xfrm>
                <a:off x="6154953" y="4918418"/>
                <a:ext cx="114840" cy="154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7CFE044-E3E5-8772-F715-B6FD782F9B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45953" y="4909418"/>
                  <a:ext cx="132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511441-5579-25E7-93F9-BAAAA84AD4DB}"/>
                    </a:ext>
                  </a:extLst>
                </p14:cNvPr>
                <p14:cNvContentPartPr/>
                <p14:nvPr/>
              </p14:nvContentPartPr>
              <p14:xfrm>
                <a:off x="6332433" y="4943258"/>
                <a:ext cx="83880" cy="144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DBD732-6233-582D-C53E-5C2A8D457E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23433" y="4934258"/>
                  <a:ext cx="10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295FF9-5987-4DE7-C4D5-0E60D1F64B4E}"/>
                    </a:ext>
                  </a:extLst>
                </p14:cNvPr>
                <p14:cNvContentPartPr/>
                <p14:nvPr/>
              </p14:nvContentPartPr>
              <p14:xfrm>
                <a:off x="6458073" y="4950098"/>
                <a:ext cx="12420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62FD8CC-A1F7-1CBD-B7A7-5B3028C3B5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49073" y="4941098"/>
                  <a:ext cx="141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8E26C9-9089-E7CF-8591-0C6810E0F1BF}"/>
                    </a:ext>
                  </a:extLst>
                </p14:cNvPr>
                <p14:cNvContentPartPr/>
                <p14:nvPr/>
              </p14:nvContentPartPr>
              <p14:xfrm>
                <a:off x="6626193" y="4965578"/>
                <a:ext cx="53280" cy="97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DB99372-1327-B05B-FA9A-6C4EE1DC7E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17193" y="4956578"/>
                  <a:ext cx="70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72D7941-F7E2-D92A-51E6-91DC2FF0D878}"/>
                    </a:ext>
                  </a:extLst>
                </p14:cNvPr>
                <p14:cNvContentPartPr/>
                <p14:nvPr/>
              </p14:nvContentPartPr>
              <p14:xfrm>
                <a:off x="6762633" y="4839578"/>
                <a:ext cx="254520" cy="233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782934E-FB48-776B-B4F6-85291D8A9F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53633" y="4830578"/>
                  <a:ext cx="272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967BE8-32C8-CFE3-73F5-E17F2C62278D}"/>
                    </a:ext>
                  </a:extLst>
                </p14:cNvPr>
                <p14:cNvContentPartPr/>
                <p14:nvPr/>
              </p14:nvContentPartPr>
              <p14:xfrm>
                <a:off x="7095273" y="4818698"/>
                <a:ext cx="109440" cy="228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5709F9-CBE2-0125-C9F9-6AADE06024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86243" y="4809698"/>
                  <a:ext cx="127138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7835928-E217-BC44-630D-A9602D03BF22}"/>
                    </a:ext>
                  </a:extLst>
                </p14:cNvPr>
                <p14:cNvContentPartPr/>
                <p14:nvPr/>
              </p14:nvContentPartPr>
              <p14:xfrm>
                <a:off x="7185633" y="4851818"/>
                <a:ext cx="7200" cy="22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B925D6D-C89A-617B-1A88-A8567A5B4E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76633" y="4842670"/>
                  <a:ext cx="24840" cy="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EC7400-D33F-19D0-DED9-C059671800D4}"/>
                    </a:ext>
                  </a:extLst>
                </p14:cNvPr>
                <p14:cNvContentPartPr/>
                <p14:nvPr/>
              </p14:nvContentPartPr>
              <p14:xfrm>
                <a:off x="7279593" y="4943978"/>
                <a:ext cx="249480" cy="122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18D5184-E862-56DC-025F-F094927D22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70593" y="4934978"/>
                  <a:ext cx="26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D6A12B-7AEA-0544-0171-4917AFBF680C}"/>
                    </a:ext>
                  </a:extLst>
                </p14:cNvPr>
                <p14:cNvContentPartPr/>
                <p14:nvPr/>
              </p14:nvContentPartPr>
              <p14:xfrm>
                <a:off x="6375993" y="5179778"/>
                <a:ext cx="7200" cy="310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950A005-CCDA-BB45-3DA9-65D119D962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66519" y="5170788"/>
                  <a:ext cx="25768" cy="32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301CD54-FA9B-D0A9-6DDF-2F88E259ABE6}"/>
                    </a:ext>
                  </a:extLst>
                </p14:cNvPr>
                <p14:cNvContentPartPr/>
                <p14:nvPr/>
              </p14:nvContentPartPr>
              <p14:xfrm>
                <a:off x="6461673" y="5350058"/>
                <a:ext cx="149040" cy="113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34A419-D650-4079-577B-A8D2DFF9CA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52695" y="5341029"/>
                  <a:ext cx="166637" cy="131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EF6CCE-B853-CDF0-CB5A-AC168739BA93}"/>
                    </a:ext>
                  </a:extLst>
                </p14:cNvPr>
                <p14:cNvContentPartPr/>
                <p14:nvPr/>
              </p14:nvContentPartPr>
              <p14:xfrm>
                <a:off x="6692793" y="5336738"/>
                <a:ext cx="135360" cy="315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6245326-41FC-E5BE-6679-8FCE1652F8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3769" y="5327748"/>
                  <a:ext cx="153047" cy="33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D5A56A8-D85A-E454-8C5F-4A1772575451}"/>
                    </a:ext>
                  </a:extLst>
                </p14:cNvPr>
                <p14:cNvContentPartPr/>
                <p14:nvPr/>
              </p14:nvContentPartPr>
              <p14:xfrm>
                <a:off x="6858033" y="5317298"/>
                <a:ext cx="117360" cy="150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B7716FD-5623-7407-7777-0392D93A1F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49033" y="5308298"/>
                  <a:ext cx="13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7F1545-06B1-F9C6-D9D4-999D4408FC5E}"/>
                    </a:ext>
                  </a:extLst>
                </p14:cNvPr>
                <p14:cNvContentPartPr/>
                <p14:nvPr/>
              </p14:nvContentPartPr>
              <p14:xfrm>
                <a:off x="7020753" y="5344658"/>
                <a:ext cx="128520" cy="92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47AAD91-10D3-A9A2-12E7-896B16E35A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1753" y="5335693"/>
                  <a:ext cx="146160" cy="1097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C50137-8845-A3D3-06B4-ED67828D4B8D}"/>
              </a:ext>
            </a:extLst>
          </p:cNvPr>
          <p:cNvGrpSpPr/>
          <p:nvPr/>
        </p:nvGrpSpPr>
        <p:grpSpPr>
          <a:xfrm>
            <a:off x="7567256" y="4258952"/>
            <a:ext cx="2120400" cy="1649520"/>
            <a:chOff x="9106233" y="4429898"/>
            <a:chExt cx="2120400" cy="16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185CDC-7F2A-C65E-0D73-7F7E1B4FC3D0}"/>
                    </a:ext>
                  </a:extLst>
                </p14:cNvPr>
                <p14:cNvContentPartPr/>
                <p14:nvPr/>
              </p14:nvContentPartPr>
              <p14:xfrm>
                <a:off x="9240513" y="4429898"/>
                <a:ext cx="1847520" cy="167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9D7CD42-C145-3547-B2AF-5FD22BEAEC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31511" y="4420898"/>
                  <a:ext cx="1865163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32A1F3-6759-2359-5AED-1C6D6C87FFDB}"/>
                    </a:ext>
                  </a:extLst>
                </p14:cNvPr>
                <p14:cNvContentPartPr/>
                <p14:nvPr/>
              </p14:nvContentPartPr>
              <p14:xfrm>
                <a:off x="11033673" y="4487498"/>
                <a:ext cx="95760" cy="90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7CD3D7-5AEC-772F-1D49-3B6D697E47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24673" y="4478498"/>
                  <a:ext cx="113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AE1B9D-DA0C-D7D5-38E0-635697A7DEEB}"/>
                    </a:ext>
                  </a:extLst>
                </p14:cNvPr>
                <p14:cNvContentPartPr/>
                <p14:nvPr/>
              </p14:nvContentPartPr>
              <p14:xfrm>
                <a:off x="9433473" y="4781618"/>
                <a:ext cx="19800" cy="187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1AD00F4-6EBD-D6E5-5ACC-B6B9A0635D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24473" y="4772618"/>
                  <a:ext cx="37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4A0889-9033-F10D-6A88-4D7D441C0F36}"/>
                    </a:ext>
                  </a:extLst>
                </p14:cNvPr>
                <p14:cNvContentPartPr/>
                <p14:nvPr/>
              </p14:nvContentPartPr>
              <p14:xfrm>
                <a:off x="9345633" y="4668578"/>
                <a:ext cx="277560" cy="277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EAFCDA-01E5-42E5-8A37-2D571EFDE5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36645" y="4659578"/>
                  <a:ext cx="295177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121009F-788A-2CBE-6BE0-066C5A631F76}"/>
                    </a:ext>
                  </a:extLst>
                </p14:cNvPr>
                <p14:cNvContentPartPr/>
                <p14:nvPr/>
              </p14:nvContentPartPr>
              <p14:xfrm>
                <a:off x="9590793" y="4856498"/>
                <a:ext cx="125280" cy="109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B77DAE-5131-20FC-089A-BA6F99B0DD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81793" y="4847528"/>
                  <a:ext cx="142920" cy="127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D9233D-576D-211C-3AAA-B3621CAD6A91}"/>
                    </a:ext>
                  </a:extLst>
                </p14:cNvPr>
                <p14:cNvContentPartPr/>
                <p14:nvPr/>
              </p14:nvContentPartPr>
              <p14:xfrm>
                <a:off x="9782673" y="4742738"/>
                <a:ext cx="129240" cy="214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6BA8C66-7D7E-06B8-9434-DABF4F469C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73698" y="4733738"/>
                  <a:ext cx="146831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B6982A-7AAF-3AAE-8017-58BE2C8D6CF5}"/>
                    </a:ext>
                  </a:extLst>
                </p14:cNvPr>
                <p14:cNvContentPartPr/>
                <p14:nvPr/>
              </p14:nvContentPartPr>
              <p14:xfrm>
                <a:off x="9984633" y="4782338"/>
                <a:ext cx="108360" cy="20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8E01F24-BF04-BC86-D37B-A5D1395E0A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75663" y="4773354"/>
                  <a:ext cx="125942" cy="218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1974FED-89A4-9B06-C68D-FC291A00D892}"/>
                    </a:ext>
                  </a:extLst>
                </p14:cNvPr>
                <p14:cNvContentPartPr/>
                <p14:nvPr/>
              </p14:nvContentPartPr>
              <p14:xfrm>
                <a:off x="10262553" y="4761098"/>
                <a:ext cx="394560" cy="410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55596C-0565-85FB-01D8-6904C9AF963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53553" y="4752106"/>
                  <a:ext cx="412200" cy="428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D476541-DDF2-F26A-DD90-993E80D14F01}"/>
                    </a:ext>
                  </a:extLst>
                </p14:cNvPr>
                <p14:cNvContentPartPr/>
                <p14:nvPr/>
              </p14:nvContentPartPr>
              <p14:xfrm>
                <a:off x="10680153" y="4826258"/>
                <a:ext cx="75600" cy="161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CDE2BE-1DC7-36FE-F058-05244AF338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71153" y="4817258"/>
                  <a:ext cx="93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F33DC9D-A4E5-9406-7F70-E3FCB80293C2}"/>
                    </a:ext>
                  </a:extLst>
                </p14:cNvPr>
                <p14:cNvContentPartPr/>
                <p14:nvPr/>
              </p14:nvContentPartPr>
              <p14:xfrm>
                <a:off x="10797153" y="4880258"/>
                <a:ext cx="88920" cy="9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36B2CFC-366D-265B-AE19-F143AB6674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88153" y="4871258"/>
                  <a:ext cx="106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F719B1-BD39-E6E1-23A1-9D6FA81AE6E0}"/>
                    </a:ext>
                  </a:extLst>
                </p14:cNvPr>
                <p14:cNvContentPartPr/>
                <p14:nvPr/>
              </p14:nvContentPartPr>
              <p14:xfrm>
                <a:off x="9106233" y="5027858"/>
                <a:ext cx="118440" cy="397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9781E6-2861-E6C1-5D68-E19AA515B7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97233" y="5018858"/>
                  <a:ext cx="136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E0DC07B-8365-05B7-6B93-11B5A5D6AC9C}"/>
                    </a:ext>
                  </a:extLst>
                </p14:cNvPr>
                <p14:cNvContentPartPr/>
                <p14:nvPr/>
              </p14:nvContentPartPr>
              <p14:xfrm>
                <a:off x="9234033" y="5125778"/>
                <a:ext cx="190800" cy="36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D98824-35FD-60AF-3401-6BF0682D26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25033" y="5116778"/>
                  <a:ext cx="208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CA75BB-0848-5E7C-2BAD-396E03FCB6F9}"/>
                    </a:ext>
                  </a:extLst>
                </p14:cNvPr>
                <p14:cNvContentPartPr/>
                <p14:nvPr/>
              </p14:nvContentPartPr>
              <p14:xfrm>
                <a:off x="9347793" y="5126498"/>
                <a:ext cx="7920" cy="214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086ED4-F38E-B0FC-629D-2FCB2E28BA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8793" y="5117483"/>
                  <a:ext cx="25560" cy="232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6B46717-E9A7-EC76-3921-D88BD53A4DE5}"/>
                    </a:ext>
                  </a:extLst>
                </p14:cNvPr>
                <p14:cNvContentPartPr/>
                <p14:nvPr/>
              </p14:nvContentPartPr>
              <p14:xfrm>
                <a:off x="9412233" y="5233418"/>
                <a:ext cx="64080" cy="109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3A0E0E6-5972-0A98-8566-454DA4CCFC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03283" y="5224418"/>
                  <a:ext cx="81621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A488479-35C0-14BF-D073-61090C0FAAC0}"/>
                    </a:ext>
                  </a:extLst>
                </p14:cNvPr>
                <p14:cNvContentPartPr/>
                <p14:nvPr/>
              </p14:nvContentPartPr>
              <p14:xfrm>
                <a:off x="9935673" y="5085458"/>
                <a:ext cx="114120" cy="244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0088B77-1C7C-70FE-7003-046B69893E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26673" y="5076458"/>
                  <a:ext cx="131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B70571-0A16-68BB-03B1-BE61601164F2}"/>
                    </a:ext>
                  </a:extLst>
                </p14:cNvPr>
                <p14:cNvContentPartPr/>
                <p14:nvPr/>
              </p14:nvContentPartPr>
              <p14:xfrm>
                <a:off x="10106673" y="5129378"/>
                <a:ext cx="416160" cy="19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B9BBACB-B041-837A-109F-37AACA7090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97673" y="5120378"/>
                  <a:ext cx="433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687B996-4553-DE1F-64F6-3FF3AC50468F}"/>
                    </a:ext>
                  </a:extLst>
                </p14:cNvPr>
                <p14:cNvContentPartPr/>
                <p14:nvPr/>
              </p14:nvContentPartPr>
              <p14:xfrm>
                <a:off x="10511313" y="5176898"/>
                <a:ext cx="160200" cy="11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C0F33B8-F9D9-600A-D436-DC06D6D73A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02333" y="5167871"/>
                  <a:ext cx="177800" cy="137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CC37734-BC0C-6A43-A9C9-B3C04E815885}"/>
                    </a:ext>
                  </a:extLst>
                </p14:cNvPr>
                <p14:cNvContentPartPr/>
                <p14:nvPr/>
              </p14:nvContentPartPr>
              <p14:xfrm>
                <a:off x="10881393" y="5091218"/>
                <a:ext cx="66240" cy="196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23FD0FD-C1E8-6DA1-C6DF-153BE7C43E1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72393" y="5082218"/>
                  <a:ext cx="83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7812E47-8516-593A-6CC0-CA05DDA224EB}"/>
                    </a:ext>
                  </a:extLst>
                </p14:cNvPr>
                <p14:cNvContentPartPr/>
                <p14:nvPr/>
              </p14:nvContentPartPr>
              <p14:xfrm>
                <a:off x="10838193" y="5103098"/>
                <a:ext cx="388440" cy="222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B6A0E6-44DD-19A2-158A-5AF66A51F4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29185" y="5094098"/>
                  <a:ext cx="406096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FD2C810-A00B-6B84-5AF0-836BB3F3B90A}"/>
                    </a:ext>
                  </a:extLst>
                </p14:cNvPr>
                <p14:cNvContentPartPr/>
                <p14:nvPr/>
              </p14:nvContentPartPr>
              <p14:xfrm>
                <a:off x="9551553" y="5438258"/>
                <a:ext cx="83160" cy="298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445A962-3DB1-04AC-ACD4-BF4F6278661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42553" y="5429258"/>
                  <a:ext cx="100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37F81C-F7FE-2A05-ED04-A9B74AD5CF93}"/>
                    </a:ext>
                  </a:extLst>
                </p14:cNvPr>
                <p14:cNvContentPartPr/>
                <p14:nvPr/>
              </p14:nvContentPartPr>
              <p14:xfrm>
                <a:off x="9698433" y="5638778"/>
                <a:ext cx="52920" cy="117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0D9AA8F-BFB1-47F9-0A34-700A74ED11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89433" y="5629778"/>
                  <a:ext cx="70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FBFD91-2276-DB84-1EBC-8439E0B5A83A}"/>
                    </a:ext>
                  </a:extLst>
                </p14:cNvPr>
                <p14:cNvContentPartPr/>
                <p14:nvPr/>
              </p14:nvContentPartPr>
              <p14:xfrm>
                <a:off x="9660993" y="5438618"/>
                <a:ext cx="47880" cy="83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818B119-80FA-1562-BD57-C41891C91BF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52060" y="5429618"/>
                  <a:ext cx="65388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5FF849-2DAB-476B-D87C-9CAD0C3A05CC}"/>
                    </a:ext>
                  </a:extLst>
                </p14:cNvPr>
                <p14:cNvContentPartPr/>
                <p14:nvPr/>
              </p14:nvContentPartPr>
              <p14:xfrm>
                <a:off x="9781953" y="5570378"/>
                <a:ext cx="123840" cy="106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885202B-FC86-7E1F-A3C0-6FF3516B10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72927" y="5561378"/>
                  <a:ext cx="141531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21FDA44-470A-74A9-D48E-FA621662B07D}"/>
                    </a:ext>
                  </a:extLst>
                </p14:cNvPr>
                <p14:cNvContentPartPr/>
                <p14:nvPr/>
              </p14:nvContentPartPr>
              <p14:xfrm>
                <a:off x="9966633" y="5531498"/>
                <a:ext cx="208800" cy="212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A274210-79F9-EECA-92F4-C5CF19DE0B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57633" y="5522498"/>
                  <a:ext cx="226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CBFEA7-A728-D33B-EFDB-68B60F0CB480}"/>
                    </a:ext>
                  </a:extLst>
                </p14:cNvPr>
                <p14:cNvContentPartPr/>
                <p14:nvPr/>
              </p14:nvContentPartPr>
              <p14:xfrm>
                <a:off x="10225113" y="5589098"/>
                <a:ext cx="104040" cy="126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BE76F0D-05C9-4081-ECBB-8EA07DD8AA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16113" y="5580098"/>
                  <a:ext cx="121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172598-9DD6-CBA9-C3D1-8B05A81CD20E}"/>
                    </a:ext>
                  </a:extLst>
                </p14:cNvPr>
                <p14:cNvContentPartPr/>
                <p14:nvPr/>
              </p14:nvContentPartPr>
              <p14:xfrm>
                <a:off x="10374153" y="5664698"/>
                <a:ext cx="11160" cy="68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E44F33-66B6-8028-568E-DC3FA4AB01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65153" y="5655698"/>
                  <a:ext cx="28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A81F342-FCF4-6E8C-D1A7-89CF7639311C}"/>
                    </a:ext>
                  </a:extLst>
                </p14:cNvPr>
                <p14:cNvContentPartPr/>
                <p14:nvPr/>
              </p14:nvContentPartPr>
              <p14:xfrm>
                <a:off x="10348233" y="5393978"/>
                <a:ext cx="187560" cy="335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37022AD-5738-7B4E-994D-BFA82ED19D3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39233" y="5384978"/>
                  <a:ext cx="205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82ADC5E-6CD0-3832-F31F-B014D8A3B41C}"/>
                    </a:ext>
                  </a:extLst>
                </p14:cNvPr>
                <p14:cNvContentPartPr/>
                <p14:nvPr/>
              </p14:nvContentPartPr>
              <p14:xfrm>
                <a:off x="10523193" y="5609258"/>
                <a:ext cx="178920" cy="47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90658BA-E78F-5EA0-0D9B-9DC727EE9EE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14211" y="5600265"/>
                  <a:ext cx="196525" cy="487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F03E6F9-6864-88E8-8991-2A2DB0A5069E}"/>
                    </a:ext>
                  </a:extLst>
                </p14:cNvPr>
                <p14:cNvContentPartPr/>
                <p14:nvPr/>
              </p14:nvContentPartPr>
              <p14:xfrm>
                <a:off x="10508073" y="5419178"/>
                <a:ext cx="108720" cy="108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50B71EF-1368-0836-B745-859726708C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99073" y="5410178"/>
                  <a:ext cx="126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E03E2F-541C-EED2-35B5-3CF987828DDE}"/>
                    </a:ext>
                  </a:extLst>
                </p14:cNvPr>
                <p14:cNvContentPartPr/>
                <p14:nvPr/>
              </p14:nvContentPartPr>
              <p14:xfrm>
                <a:off x="10771953" y="5318378"/>
                <a:ext cx="220320" cy="638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A6E521-86F5-77D3-90B2-9424126FFF8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62938" y="5309378"/>
                  <a:ext cx="237989" cy="65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468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62E7A-0AE6-D060-9419-2D533D1CA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 can be in different positions and the same object can have different images.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example, there can be images of many types of dogs.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Another example is photos of you wearing different outfits or in a different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must be trained to identify objects even when there is some distortions or spatially placed differently.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is added to preserve features but, special dependency is removed as well as the feature map reduces in size for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removes unnecessary features and preserves the important ones, avoiding the problem of overfitting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BFD2B-5901-1FB8-BCC0-930E7BC5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3744415" cy="1325563"/>
          </a:xfrm>
        </p:spPr>
        <p:txBody>
          <a:bodyPr/>
          <a:lstStyle/>
          <a:p>
            <a:r>
              <a:rPr lang="en-US" dirty="0"/>
              <a:t>Step 3 – Pooling (Max Pooling)</a:t>
            </a:r>
          </a:p>
        </p:txBody>
      </p:sp>
    </p:spTree>
    <p:extLst>
      <p:ext uri="{BB962C8B-B14F-4D97-AF65-F5344CB8AC3E}">
        <p14:creationId xmlns:p14="http://schemas.microsoft.com/office/powerpoint/2010/main" val="288734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A024B1-8ACA-F499-994B-5D5844A1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2E645A-26A6-2246-B516-08212C530AF7}"/>
                  </a:ext>
                </a:extLst>
              </p14:cNvPr>
              <p14:cNvContentPartPr/>
              <p14:nvPr/>
            </p14:nvContentPartPr>
            <p14:xfrm>
              <a:off x="4152512" y="2162368"/>
              <a:ext cx="216720" cy="187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2E645A-26A6-2246-B516-08212C530A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3512" y="2153368"/>
                <a:ext cx="234360" cy="18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FA30ED-FC91-EC43-708E-0547BA3EF0FB}"/>
                  </a:ext>
                </a:extLst>
              </p14:cNvPr>
              <p14:cNvContentPartPr/>
              <p14:nvPr/>
            </p14:nvContentPartPr>
            <p14:xfrm>
              <a:off x="4461752" y="2310328"/>
              <a:ext cx="144720" cy="214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FA30ED-FC91-EC43-708E-0547BA3EF0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2752" y="2301328"/>
                <a:ext cx="16236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D4E6DD1-9E0D-BBDF-3B15-382ECA9485FC}"/>
              </a:ext>
            </a:extLst>
          </p:cNvPr>
          <p:cNvGrpSpPr/>
          <p:nvPr/>
        </p:nvGrpSpPr>
        <p:grpSpPr>
          <a:xfrm>
            <a:off x="4223792" y="2060848"/>
            <a:ext cx="5574960" cy="2003760"/>
            <a:chOff x="2879313" y="1541830"/>
            <a:chExt cx="5574960" cy="20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F6AB65-0477-1226-0C6B-01186E718D91}"/>
                    </a:ext>
                  </a:extLst>
                </p14:cNvPr>
                <p14:cNvContentPartPr/>
                <p14:nvPr/>
              </p14:nvContentPartPr>
              <p14:xfrm>
                <a:off x="2920713" y="2031790"/>
                <a:ext cx="2076120" cy="4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FEC13F-5ECD-8253-8528-5B3CFC323F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11713" y="2022868"/>
                  <a:ext cx="2093760" cy="5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DB3E43-1774-3C0C-89FB-723750D79139}"/>
                    </a:ext>
                  </a:extLst>
                </p14:cNvPr>
                <p14:cNvContentPartPr/>
                <p14:nvPr/>
              </p14:nvContentPartPr>
              <p14:xfrm>
                <a:off x="2899113" y="2383870"/>
                <a:ext cx="2115720" cy="6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CD02E1-6194-1D3E-02B5-FF9EE93508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90111" y="2374870"/>
                  <a:ext cx="2133363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833D0E-440D-346E-7F57-E127FC2DC016}"/>
                    </a:ext>
                  </a:extLst>
                </p14:cNvPr>
                <p14:cNvContentPartPr/>
                <p14:nvPr/>
              </p14:nvContentPartPr>
              <p14:xfrm>
                <a:off x="2961033" y="2735590"/>
                <a:ext cx="2028960" cy="13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B0B7A5-1139-A64E-AF5C-1E750CE357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2033" y="2726590"/>
                  <a:ext cx="204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E099A0-89B7-5541-D0D7-E9CD6FF6DD74}"/>
                    </a:ext>
                  </a:extLst>
                </p14:cNvPr>
                <p14:cNvContentPartPr/>
                <p14:nvPr/>
              </p14:nvContentPartPr>
              <p14:xfrm>
                <a:off x="3395553" y="1662790"/>
                <a:ext cx="226080" cy="176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87F8AE-1821-FEF7-78C4-C8B951018F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86553" y="1653788"/>
                  <a:ext cx="243720" cy="1787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B16E47-54ED-202C-012F-CA595B503544}"/>
                    </a:ext>
                  </a:extLst>
                </p14:cNvPr>
                <p14:cNvContentPartPr/>
                <p14:nvPr/>
              </p14:nvContentPartPr>
              <p14:xfrm>
                <a:off x="3826113" y="1604110"/>
                <a:ext cx="252720" cy="182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EBF1DA-D0E8-A8DF-25B2-D18FC7EBC6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17113" y="1595110"/>
                  <a:ext cx="270360" cy="18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0E6FA9-29EF-9C81-C3D0-D9674A545731}"/>
                    </a:ext>
                  </a:extLst>
                </p14:cNvPr>
                <p14:cNvContentPartPr/>
                <p14:nvPr/>
              </p14:nvContentPartPr>
              <p14:xfrm>
                <a:off x="4344153" y="1609150"/>
                <a:ext cx="224280" cy="187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DD9B8C-FD2B-54E8-8F3B-09E62C959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35153" y="1600152"/>
                  <a:ext cx="241920" cy="189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BAA0B5-5079-5792-D079-084815EA6587}"/>
                    </a:ext>
                  </a:extLst>
                </p14:cNvPr>
                <p14:cNvContentPartPr/>
                <p14:nvPr/>
              </p14:nvContentPartPr>
              <p14:xfrm>
                <a:off x="4894953" y="2693830"/>
                <a:ext cx="708840" cy="5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984504-6690-9450-C4A2-5DCD9FAA94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5953" y="2684830"/>
                  <a:ext cx="72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F66647-DD3C-9061-C646-14FE7A740DB3}"/>
                    </a:ext>
                  </a:extLst>
                </p14:cNvPr>
                <p14:cNvContentPartPr/>
                <p14:nvPr/>
              </p14:nvContentPartPr>
              <p14:xfrm>
                <a:off x="4889913" y="2355070"/>
                <a:ext cx="602280" cy="76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3F8569-E79E-E47C-6029-C8D1F044E3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0913" y="2346028"/>
                  <a:ext cx="619920" cy="94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9E0143-8774-D0EE-7A68-FEC6B4836AEE}"/>
                    </a:ext>
                  </a:extLst>
                </p14:cNvPr>
                <p14:cNvContentPartPr/>
                <p14:nvPr/>
              </p14:nvContentPartPr>
              <p14:xfrm>
                <a:off x="4831233" y="2029270"/>
                <a:ext cx="618840" cy="40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63B6F8-E75B-96FA-3968-9D445C5D3E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2233" y="2020189"/>
                  <a:ext cx="636480" cy="5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3C96FC-B2AC-430D-8712-EF6BE9896738}"/>
                    </a:ext>
                  </a:extLst>
                </p14:cNvPr>
                <p14:cNvContentPartPr/>
                <p14:nvPr/>
              </p14:nvContentPartPr>
              <p14:xfrm>
                <a:off x="2967873" y="3019990"/>
                <a:ext cx="2607840" cy="170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F935A4-960E-E94F-D326-CA433ACEF1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58874" y="3010990"/>
                  <a:ext cx="2625478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504B04-715D-9769-A26E-5EDA2F936221}"/>
                    </a:ext>
                  </a:extLst>
                </p14:cNvPr>
                <p14:cNvContentPartPr/>
                <p14:nvPr/>
              </p14:nvContentPartPr>
              <p14:xfrm>
                <a:off x="5604153" y="2396830"/>
                <a:ext cx="2850120" cy="21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9DC175-0C0E-4F57-8E58-7D71D4EBBC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95153" y="2387830"/>
                  <a:ext cx="2867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2F5F99-E98C-6750-D809-E3EDF2E95512}"/>
                    </a:ext>
                  </a:extLst>
                </p14:cNvPr>
                <p14:cNvContentPartPr/>
                <p14:nvPr/>
              </p14:nvContentPartPr>
              <p14:xfrm>
                <a:off x="5883513" y="2268670"/>
                <a:ext cx="360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EF64ED-A1F9-5CD5-3879-58A8609091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74513" y="2259670"/>
                  <a:ext cx="21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42C6B3-83F7-5B4B-66F7-AA1B271EFBCA}"/>
                    </a:ext>
                  </a:extLst>
                </p14:cNvPr>
                <p14:cNvContentPartPr/>
                <p14:nvPr/>
              </p14:nvContentPartPr>
              <p14:xfrm>
                <a:off x="3545673" y="1696630"/>
                <a:ext cx="165240" cy="30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071CE4B-97D4-680C-60A7-2083E4E67A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6673" y="1687641"/>
                  <a:ext cx="182880" cy="32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5F26BA-E2CA-B02E-0157-623FACA1117C}"/>
                    </a:ext>
                  </a:extLst>
                </p14:cNvPr>
                <p14:cNvContentPartPr/>
                <p14:nvPr/>
              </p14:nvContentPartPr>
              <p14:xfrm>
                <a:off x="3210153" y="2107750"/>
                <a:ext cx="30600" cy="21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32018C-3804-CDAA-16E9-782FB7E859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01153" y="2098750"/>
                  <a:ext cx="48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D5DBC76-D80B-2C57-A48A-D1E955CF1C74}"/>
                    </a:ext>
                  </a:extLst>
                </p14:cNvPr>
                <p14:cNvContentPartPr/>
                <p14:nvPr/>
              </p14:nvContentPartPr>
              <p14:xfrm>
                <a:off x="3653313" y="2127190"/>
                <a:ext cx="132480" cy="22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332FF2-95D8-5CCF-3909-1ACE6A8508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44313" y="2118190"/>
                  <a:ext cx="150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ECF206-0889-4777-833A-E8583129EA29}"/>
                    </a:ext>
                  </a:extLst>
                </p14:cNvPr>
                <p14:cNvContentPartPr/>
                <p14:nvPr/>
              </p14:nvContentPartPr>
              <p14:xfrm>
                <a:off x="4177473" y="1702750"/>
                <a:ext cx="25920" cy="26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479AB7-3E93-3865-0B4E-20837AA3F9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68473" y="1693750"/>
                  <a:ext cx="43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992B37-7C30-623E-1812-AC091DB0F74A}"/>
                    </a:ext>
                  </a:extLst>
                </p14:cNvPr>
                <p14:cNvContentPartPr/>
                <p14:nvPr/>
              </p14:nvContentPartPr>
              <p14:xfrm>
                <a:off x="4564473" y="1679710"/>
                <a:ext cx="93600" cy="28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102B71-DD22-A754-8026-663E9FCD08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55473" y="1670710"/>
                  <a:ext cx="111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2D5C0A-224C-1E12-24D1-6ABDBD96EF8B}"/>
                    </a:ext>
                  </a:extLst>
                </p14:cNvPr>
                <p14:cNvContentPartPr/>
                <p14:nvPr/>
              </p14:nvContentPartPr>
              <p14:xfrm>
                <a:off x="4130313" y="2101990"/>
                <a:ext cx="108720" cy="20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829553-135A-FF72-BD24-2CFF697E26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21313" y="2092990"/>
                  <a:ext cx="126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CB3BB6-EE06-B1FC-82F2-55200F87EAA5}"/>
                    </a:ext>
                  </a:extLst>
                </p14:cNvPr>
                <p14:cNvContentPartPr/>
                <p14:nvPr/>
              </p14:nvContentPartPr>
              <p14:xfrm>
                <a:off x="4723593" y="2127910"/>
                <a:ext cx="181440" cy="20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E46F55-FA48-D8CB-C411-D56DD093C8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4593" y="2118910"/>
                  <a:ext cx="199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067D36-931B-5B18-2D5A-E3257C73B648}"/>
                    </a:ext>
                  </a:extLst>
                </p14:cNvPr>
                <p14:cNvContentPartPr/>
                <p14:nvPr/>
              </p14:nvContentPartPr>
              <p14:xfrm>
                <a:off x="5217873" y="1649830"/>
                <a:ext cx="25920" cy="208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203EA6-4CD2-2EF6-B663-225CC37480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8873" y="1640830"/>
                  <a:ext cx="43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F25CBB-F109-EBAA-6844-E1D53E1A108E}"/>
                    </a:ext>
                  </a:extLst>
                </p14:cNvPr>
                <p14:cNvContentPartPr/>
                <p14:nvPr/>
              </p14:nvContentPartPr>
              <p14:xfrm>
                <a:off x="5371593" y="2244190"/>
                <a:ext cx="4680" cy="39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2FB188-EEF9-DE0D-A908-2A0547D675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63236" y="2235190"/>
                  <a:ext cx="210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11E4FA0-D853-6154-B866-EA6E8C60D3E9}"/>
                    </a:ext>
                  </a:extLst>
                </p14:cNvPr>
                <p14:cNvContentPartPr/>
                <p14:nvPr/>
              </p14:nvContentPartPr>
              <p14:xfrm>
                <a:off x="5176473" y="2139430"/>
                <a:ext cx="218520" cy="258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1788C3-E4D1-FC2C-2A88-E86FFE8D23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67473" y="2130430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4BFCD4-2E41-098E-C83D-9C91F95D695F}"/>
                    </a:ext>
                  </a:extLst>
                </p14:cNvPr>
                <p14:cNvContentPartPr/>
                <p14:nvPr/>
              </p14:nvContentPartPr>
              <p14:xfrm>
                <a:off x="3247593" y="2586910"/>
                <a:ext cx="177480" cy="18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61EC8A-D21E-CA0E-7824-CE55D5951F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8593" y="2577910"/>
                  <a:ext cx="195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E4E8AC-A56A-7E2A-4E14-966E83338C91}"/>
                    </a:ext>
                  </a:extLst>
                </p14:cNvPr>
                <p14:cNvContentPartPr/>
                <p14:nvPr/>
              </p14:nvContentPartPr>
              <p14:xfrm>
                <a:off x="3816033" y="2489710"/>
                <a:ext cx="135360" cy="250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D055FF-5141-817E-A655-B6754184D3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07033" y="2480710"/>
                  <a:ext cx="153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A79EAB-13CC-F052-A016-0807C5B46D12}"/>
                    </a:ext>
                  </a:extLst>
                </p14:cNvPr>
                <p14:cNvContentPartPr/>
                <p14:nvPr/>
              </p14:nvContentPartPr>
              <p14:xfrm>
                <a:off x="4248033" y="2514190"/>
                <a:ext cx="188280" cy="177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1195BC-C3AC-9C4E-8833-B7D1FC05FF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39033" y="2505190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41C098-CDB3-3A77-B795-D4C7EF1DFADE}"/>
                    </a:ext>
                  </a:extLst>
                </p14:cNvPr>
                <p14:cNvContentPartPr/>
                <p14:nvPr/>
              </p14:nvContentPartPr>
              <p14:xfrm>
                <a:off x="4733313" y="2470630"/>
                <a:ext cx="193680" cy="20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D09268F-626F-0344-CA3D-7B9B2502DC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24313" y="2461630"/>
                  <a:ext cx="211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9DAAA3-B27A-2AD7-FE6B-8E8328DBAD8C}"/>
                    </a:ext>
                  </a:extLst>
                </p14:cNvPr>
                <p14:cNvContentPartPr/>
                <p14:nvPr/>
              </p14:nvContentPartPr>
              <p14:xfrm>
                <a:off x="5195193" y="2474590"/>
                <a:ext cx="18720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56E088-4D1B-DA07-0CE5-61516FA2C7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86193" y="2465606"/>
                  <a:ext cx="204840" cy="217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540E21-8244-13C2-8657-70B816B7C7D1}"/>
                    </a:ext>
                  </a:extLst>
                </p14:cNvPr>
                <p14:cNvContentPartPr/>
                <p14:nvPr/>
              </p14:nvContentPartPr>
              <p14:xfrm>
                <a:off x="3266673" y="2878150"/>
                <a:ext cx="242640" cy="23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F4F9C9-4F67-FB3D-2295-067372318C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57673" y="2869150"/>
                  <a:ext cx="26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61538C-CD35-6358-638A-153CD3436CEF}"/>
                    </a:ext>
                  </a:extLst>
                </p14:cNvPr>
                <p14:cNvContentPartPr/>
                <p14:nvPr/>
              </p14:nvContentPartPr>
              <p14:xfrm>
                <a:off x="3772833" y="2819830"/>
                <a:ext cx="24984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4E199-E536-C025-026C-3850E30F44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63833" y="2810847"/>
                  <a:ext cx="267480" cy="207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EF5A04-0D92-1EB1-E9B6-2465BBD1AB32}"/>
                    </a:ext>
                  </a:extLst>
                </p14:cNvPr>
                <p14:cNvContentPartPr/>
                <p14:nvPr/>
              </p14:nvContentPartPr>
              <p14:xfrm>
                <a:off x="4327593" y="2829910"/>
                <a:ext cx="25920" cy="20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7D988C-6954-E2CA-7397-40CA94613E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18593" y="2820910"/>
                  <a:ext cx="43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8CCF94-7B7F-A026-B862-0D95DFE6FE65}"/>
                    </a:ext>
                  </a:extLst>
                </p14:cNvPr>
                <p14:cNvContentPartPr/>
                <p14:nvPr/>
              </p14:nvContentPartPr>
              <p14:xfrm>
                <a:off x="4737633" y="2832790"/>
                <a:ext cx="127800" cy="168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A8DA5A-2A9D-1AC6-E74B-9F1871C21B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28633" y="2823790"/>
                  <a:ext cx="145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F35769-6F9C-C6E2-B3DF-DA91D815F9F6}"/>
                    </a:ext>
                  </a:extLst>
                </p14:cNvPr>
                <p14:cNvContentPartPr/>
                <p14:nvPr/>
              </p14:nvContentPartPr>
              <p14:xfrm>
                <a:off x="5197713" y="2804710"/>
                <a:ext cx="172440" cy="19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9D861D6-1C09-7F4F-9088-9CC90CFB32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88713" y="2795693"/>
                  <a:ext cx="190080" cy="212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C24061-B6A0-2806-95EF-F52DBDB46521}"/>
                    </a:ext>
                  </a:extLst>
                </p14:cNvPr>
                <p14:cNvContentPartPr/>
                <p14:nvPr/>
              </p14:nvContentPartPr>
              <p14:xfrm>
                <a:off x="3026193" y="3390430"/>
                <a:ext cx="2746800" cy="15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7FF7052-4EA9-C90F-02F9-AF48BBFE9D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17193" y="3381430"/>
                  <a:ext cx="276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73EE5F-4F31-FAED-C979-6A82F50FDD1C}"/>
                    </a:ext>
                  </a:extLst>
                </p14:cNvPr>
                <p14:cNvContentPartPr/>
                <p14:nvPr/>
              </p14:nvContentPartPr>
              <p14:xfrm>
                <a:off x="4968033" y="1609870"/>
                <a:ext cx="147600" cy="183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095CCD-EDAB-2A3D-43D6-BB04BFE364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59011" y="1600870"/>
                  <a:ext cx="165283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90B463-AFF3-8661-1FDF-D1B8AE004521}"/>
                    </a:ext>
                  </a:extLst>
                </p14:cNvPr>
                <p14:cNvContentPartPr/>
                <p14:nvPr/>
              </p14:nvContentPartPr>
              <p14:xfrm>
                <a:off x="5452233" y="1566670"/>
                <a:ext cx="209880" cy="18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6A58C3-0335-1FE3-0047-41E87094B9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43233" y="1557672"/>
                  <a:ext cx="227520" cy="1901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64AF66-049E-CB39-0FDE-1880272678E4}"/>
                    </a:ext>
                  </a:extLst>
                </p14:cNvPr>
                <p14:cNvContentPartPr/>
                <p14:nvPr/>
              </p14:nvContentPartPr>
              <p14:xfrm>
                <a:off x="2879313" y="1541830"/>
                <a:ext cx="2608560" cy="189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C63D048-D2C0-4BEF-B62F-B2A6AAC1CB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0313" y="1532830"/>
                  <a:ext cx="2626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884D23-EF21-641D-6820-1FDFD7C07D86}"/>
                    </a:ext>
                  </a:extLst>
                </p14:cNvPr>
                <p14:cNvContentPartPr/>
                <p14:nvPr/>
              </p14:nvContentPartPr>
              <p14:xfrm>
                <a:off x="3351273" y="3219070"/>
                <a:ext cx="21960" cy="207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ED6404-D5A0-3FB4-006E-66FBC25401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42273" y="3210070"/>
                  <a:ext cx="39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DC5D0F8-51D2-F342-9947-7B2F66C324AB}"/>
                    </a:ext>
                  </a:extLst>
                </p14:cNvPr>
                <p14:cNvContentPartPr/>
                <p14:nvPr/>
              </p14:nvContentPartPr>
              <p14:xfrm>
                <a:off x="3857793" y="3246430"/>
                <a:ext cx="8640" cy="155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A17CAFB-FF43-DBDF-78D0-19B0350EBD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8793" y="3237451"/>
                  <a:ext cx="26280" cy="17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4BE426-466A-8B04-D8D0-95488AEE1EBC}"/>
                    </a:ext>
                  </a:extLst>
                </p14:cNvPr>
                <p14:cNvContentPartPr/>
                <p14:nvPr/>
              </p14:nvContentPartPr>
              <p14:xfrm>
                <a:off x="4248033" y="3193150"/>
                <a:ext cx="173880" cy="18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F5AE1B-E304-C7E3-649F-7F74D4EA22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39033" y="3184132"/>
                  <a:ext cx="191520" cy="201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F21F06-8974-2A9B-A31E-E76B0446425F}"/>
                    </a:ext>
                  </a:extLst>
                </p14:cNvPr>
                <p14:cNvContentPartPr/>
                <p14:nvPr/>
              </p14:nvContentPartPr>
              <p14:xfrm>
                <a:off x="4793073" y="3184150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FC2177F-612E-DA86-CFD5-2204DB796E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84073" y="3175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EBAABBE-EA7F-9CB4-FDE1-03474FD12354}"/>
                    </a:ext>
                  </a:extLst>
                </p14:cNvPr>
                <p14:cNvContentPartPr/>
                <p14:nvPr/>
              </p14:nvContentPartPr>
              <p14:xfrm>
                <a:off x="4748793" y="3161110"/>
                <a:ext cx="216360" cy="17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DEC8F7-1E40-A87D-9A2E-ABD30B68FF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39793" y="3152110"/>
                  <a:ext cx="234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DB0E57-9DAA-F7F7-DAAA-0D036EECAA32}"/>
                    </a:ext>
                  </a:extLst>
                </p14:cNvPr>
                <p14:cNvContentPartPr/>
                <p14:nvPr/>
              </p14:nvContentPartPr>
              <p14:xfrm>
                <a:off x="5313273" y="3119710"/>
                <a:ext cx="37800" cy="230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9370214-9996-DAAB-0323-D92A13B855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04273" y="3110710"/>
                  <a:ext cx="5544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86056B-05EF-9694-9375-FD6D0249D10A}"/>
                  </a:ext>
                </a:extLst>
              </p14:cNvPr>
              <p14:cNvContentPartPr/>
              <p14:nvPr/>
            </p14:nvContentPartPr>
            <p14:xfrm>
              <a:off x="9865712" y="2321848"/>
              <a:ext cx="70560" cy="1301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86056B-05EF-9694-9375-FD6D0249D10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56712" y="2312848"/>
                <a:ext cx="88200" cy="131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2DF691B0-BACE-06EF-4699-017BFA014510}"/>
              </a:ext>
            </a:extLst>
          </p:cNvPr>
          <p:cNvGrpSpPr/>
          <p:nvPr/>
        </p:nvGrpSpPr>
        <p:grpSpPr>
          <a:xfrm>
            <a:off x="9805952" y="2017288"/>
            <a:ext cx="2122560" cy="1757520"/>
            <a:chOff x="8461473" y="1498270"/>
            <a:chExt cx="2122560" cy="17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B78625-5273-8083-C17F-54C96C0678A0}"/>
                    </a:ext>
                  </a:extLst>
                </p14:cNvPr>
                <p14:cNvContentPartPr/>
                <p14:nvPr/>
              </p14:nvContentPartPr>
              <p14:xfrm>
                <a:off x="8501793" y="1498270"/>
                <a:ext cx="2082240" cy="1704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A278D2-E3BA-587C-27A6-217FE7C5BE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92793" y="1489270"/>
                  <a:ext cx="2099880" cy="17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7F29A4-566C-0EE7-90C0-89624D31FA66}"/>
                    </a:ext>
                  </a:extLst>
                </p14:cNvPr>
                <p14:cNvContentPartPr/>
                <p14:nvPr/>
              </p14:nvContentPartPr>
              <p14:xfrm>
                <a:off x="8478033" y="1656670"/>
                <a:ext cx="77760" cy="313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9CB2EB4-4A22-1D3C-61E3-A24D5C455B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69033" y="1647670"/>
                  <a:ext cx="95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DFFBC6-3D61-6E3A-A748-B40FBF36A1D8}"/>
                    </a:ext>
                  </a:extLst>
                </p14:cNvPr>
                <p14:cNvContentPartPr/>
                <p14:nvPr/>
              </p14:nvContentPartPr>
              <p14:xfrm>
                <a:off x="8461473" y="2118550"/>
                <a:ext cx="1989360" cy="6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CBCC87-77CD-B68A-B922-C936E7EC0D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52471" y="2109550"/>
                  <a:ext cx="2007003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A2B945-2D37-9BE6-1125-6C9B8D931335}"/>
                    </a:ext>
                  </a:extLst>
                </p14:cNvPr>
                <p14:cNvContentPartPr/>
                <p14:nvPr/>
              </p14:nvContentPartPr>
              <p14:xfrm>
                <a:off x="8515113" y="2570350"/>
                <a:ext cx="1861560" cy="106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40E790-527D-CB5E-1713-BD04E0F28B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6111" y="2561319"/>
                  <a:ext cx="1879203" cy="123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94618D-2CED-AE1B-A372-C03ECE65E00F}"/>
                    </a:ext>
                  </a:extLst>
                </p14:cNvPr>
                <p14:cNvContentPartPr/>
                <p14:nvPr/>
              </p14:nvContentPartPr>
              <p14:xfrm>
                <a:off x="9128913" y="1589710"/>
                <a:ext cx="152280" cy="1666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5B4CE8-9F9B-E495-A006-D337A2852E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19913" y="1580708"/>
                  <a:ext cx="169920" cy="1683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5445F2-09AA-87B5-679D-847318401F25}"/>
                    </a:ext>
                  </a:extLst>
                </p14:cNvPr>
                <p14:cNvContentPartPr/>
                <p14:nvPr/>
              </p14:nvContentPartPr>
              <p14:xfrm>
                <a:off x="9693753" y="1593310"/>
                <a:ext cx="177840" cy="1567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878496E-6349-8E04-0F15-D24DA77907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84753" y="1584312"/>
                  <a:ext cx="195480" cy="15850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1AC427-6D2E-EF74-76E4-CEE2A9DD67D8}"/>
              </a:ext>
            </a:extLst>
          </p:cNvPr>
          <p:cNvGrpSpPr/>
          <p:nvPr/>
        </p:nvGrpSpPr>
        <p:grpSpPr>
          <a:xfrm>
            <a:off x="4578032" y="4257568"/>
            <a:ext cx="2058840" cy="371520"/>
            <a:chOff x="3233553" y="3738550"/>
            <a:chExt cx="205884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823CDC-BCBA-E39B-7804-019F89C3447E}"/>
                    </a:ext>
                  </a:extLst>
                </p14:cNvPr>
                <p14:cNvContentPartPr/>
                <p14:nvPr/>
              </p14:nvContentPartPr>
              <p14:xfrm>
                <a:off x="3322833" y="3774910"/>
                <a:ext cx="28080" cy="273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273F3EC-4106-4272-8DFB-6F96A09D78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3833" y="3765910"/>
                  <a:ext cx="4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671A27A-B205-D86E-425B-8FBB339670A4}"/>
                    </a:ext>
                  </a:extLst>
                </p14:cNvPr>
                <p14:cNvContentPartPr/>
                <p14:nvPr/>
              </p14:nvContentPartPr>
              <p14:xfrm>
                <a:off x="3334353" y="3738550"/>
                <a:ext cx="168480" cy="72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2F8CB50-A18D-CDB3-E436-DBDC3E383D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25353" y="3729550"/>
                  <a:ext cx="186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78443E-1F12-A244-2007-D256B1D8E2E2}"/>
                    </a:ext>
                  </a:extLst>
                </p14:cNvPr>
                <p14:cNvContentPartPr/>
                <p14:nvPr/>
              </p14:nvContentPartPr>
              <p14:xfrm>
                <a:off x="3233553" y="3894430"/>
                <a:ext cx="200520" cy="26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214A712-1BA2-D3EF-8E81-E81E1CE0BDF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4553" y="3885305"/>
                  <a:ext cx="218160" cy="4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12C056-0D94-6734-48AC-8CA38DE4012D}"/>
                    </a:ext>
                  </a:extLst>
                </p14:cNvPr>
                <p14:cNvContentPartPr/>
                <p14:nvPr/>
              </p14:nvContentPartPr>
              <p14:xfrm>
                <a:off x="3432993" y="3876790"/>
                <a:ext cx="385920" cy="20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2157D47-2222-2370-DD75-F7C94A8C21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23993" y="3867790"/>
                  <a:ext cx="403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9AFBA8-6EDF-CE17-B4B1-8A433F07E307}"/>
                    </a:ext>
                  </a:extLst>
                </p14:cNvPr>
                <p14:cNvContentPartPr/>
                <p14:nvPr/>
              </p14:nvContentPartPr>
              <p14:xfrm>
                <a:off x="3837273" y="3749350"/>
                <a:ext cx="301680" cy="256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53CADB-4EC5-6462-C288-02F88DF60E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8273" y="3740350"/>
                  <a:ext cx="319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5C062A-0A59-1670-14FE-73C8A5B46176}"/>
                    </a:ext>
                  </a:extLst>
                </p14:cNvPr>
                <p14:cNvContentPartPr/>
                <p14:nvPr/>
              </p14:nvContentPartPr>
              <p14:xfrm>
                <a:off x="4202313" y="3839710"/>
                <a:ext cx="196560" cy="153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DB4EAB3-376E-3291-6CE2-21C996C50A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93313" y="3830731"/>
                  <a:ext cx="21420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00A0C2-1D76-613D-10D0-97E1AC65227A}"/>
                    </a:ext>
                  </a:extLst>
                </p14:cNvPr>
                <p14:cNvContentPartPr/>
                <p14:nvPr/>
              </p14:nvContentPartPr>
              <p14:xfrm>
                <a:off x="4678233" y="3782110"/>
                <a:ext cx="614160" cy="32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A537630-2409-CF65-3476-14F58D161D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69233" y="3773110"/>
                  <a:ext cx="63180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59C654-387D-4BBD-7257-E27AB2468109}"/>
              </a:ext>
            </a:extLst>
          </p:cNvPr>
          <p:cNvGrpSpPr/>
          <p:nvPr/>
        </p:nvGrpSpPr>
        <p:grpSpPr>
          <a:xfrm>
            <a:off x="9898472" y="3905488"/>
            <a:ext cx="2176200" cy="1075320"/>
            <a:chOff x="8553993" y="3386470"/>
            <a:chExt cx="217620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5DA476-774B-1C23-E8F5-28C2C1ADF6A6}"/>
                    </a:ext>
                  </a:extLst>
                </p14:cNvPr>
                <p14:cNvContentPartPr/>
                <p14:nvPr/>
              </p14:nvContentPartPr>
              <p14:xfrm>
                <a:off x="8739393" y="3444790"/>
                <a:ext cx="31320" cy="382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4D805FA-D41B-0D2A-AA1E-D39016FAC3F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0288" y="3435798"/>
                  <a:ext cx="49165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99B49C-328A-FF6D-4E3E-DC95C48CC7AC}"/>
                    </a:ext>
                  </a:extLst>
                </p14:cNvPr>
                <p14:cNvContentPartPr/>
                <p14:nvPr/>
              </p14:nvContentPartPr>
              <p14:xfrm>
                <a:off x="8651913" y="3386470"/>
                <a:ext cx="325080" cy="199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E5982A7-D78B-B66F-9580-6D3FA00185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2913" y="3377470"/>
                  <a:ext cx="342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3D992B-5E7B-0E93-3C45-86F7927C39E5}"/>
                    </a:ext>
                  </a:extLst>
                </p14:cNvPr>
                <p14:cNvContentPartPr/>
                <p14:nvPr/>
              </p14:nvContentPartPr>
              <p14:xfrm>
                <a:off x="8865033" y="3662230"/>
                <a:ext cx="158400" cy="141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3C0F2F-B5F9-3378-FCD7-7B81216EBE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56033" y="3653230"/>
                  <a:ext cx="176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EDE21B-FFAD-867E-B274-E0665905BBB3}"/>
                    </a:ext>
                  </a:extLst>
                </p14:cNvPr>
                <p14:cNvContentPartPr/>
                <p14:nvPr/>
              </p14:nvContentPartPr>
              <p14:xfrm>
                <a:off x="9130353" y="3693550"/>
                <a:ext cx="149040" cy="133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7687E9D-D3E4-C7DE-E756-EA4A88E70B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21353" y="3684550"/>
                  <a:ext cx="166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8540A3-0388-68F2-4A28-F9E77DF78A37}"/>
                    </a:ext>
                  </a:extLst>
                </p14:cNvPr>
                <p14:cNvContentPartPr/>
                <p14:nvPr/>
              </p14:nvContentPartPr>
              <p14:xfrm>
                <a:off x="9370473" y="3491230"/>
                <a:ext cx="39240" cy="33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48CFF3-407E-0C99-0C38-5C9920606F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61473" y="3482230"/>
                  <a:ext cx="56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E16A7D-DA98-47C8-5461-766FEDC28DDA}"/>
                    </a:ext>
                  </a:extLst>
                </p14:cNvPr>
                <p14:cNvContentPartPr/>
                <p14:nvPr/>
              </p14:nvContentPartPr>
              <p14:xfrm>
                <a:off x="9461553" y="3424630"/>
                <a:ext cx="512280" cy="396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853F471-4763-5D61-0177-FCE408B945E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2553" y="3415630"/>
                  <a:ext cx="529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D65FF15-B823-B9DE-808F-CFD711C6E9EE}"/>
                    </a:ext>
                  </a:extLst>
                </p14:cNvPr>
                <p14:cNvContentPartPr/>
                <p14:nvPr/>
              </p14:nvContentPartPr>
              <p14:xfrm>
                <a:off x="8692953" y="4007830"/>
                <a:ext cx="67680" cy="453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C49C5C4-9869-1626-389B-BBD8396CFF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83953" y="3998837"/>
                  <a:ext cx="85320" cy="471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7B3611-50A4-7B03-3782-7D86E1138EB9}"/>
                    </a:ext>
                  </a:extLst>
                </p14:cNvPr>
                <p14:cNvContentPartPr/>
                <p14:nvPr/>
              </p14:nvContentPartPr>
              <p14:xfrm>
                <a:off x="8553993" y="3985870"/>
                <a:ext cx="1053000" cy="317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D6BB7DF-77E8-09AC-DF01-1AAE268AE7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44996" y="3976870"/>
                  <a:ext cx="1070634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E4D2E1-8D7F-F8B0-996D-0E92A0D21C5B}"/>
                    </a:ext>
                  </a:extLst>
                </p14:cNvPr>
                <p14:cNvContentPartPr/>
                <p14:nvPr/>
              </p14:nvContentPartPr>
              <p14:xfrm>
                <a:off x="9659913" y="4105750"/>
                <a:ext cx="203760" cy="126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F90C71E-F277-4A16-554A-87AAC32ED8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50929" y="4096750"/>
                  <a:ext cx="221369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F3E8AD-93D1-B17C-E8CE-0382E7269AC9}"/>
                    </a:ext>
                  </a:extLst>
                </p14:cNvPr>
                <p14:cNvContentPartPr/>
                <p14:nvPr/>
              </p14:nvContentPartPr>
              <p14:xfrm>
                <a:off x="10088673" y="4013230"/>
                <a:ext cx="641520" cy="310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B7A5382-9231-872C-1B57-5651C6E61A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79673" y="4004230"/>
                  <a:ext cx="65916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E2B1377-6A39-4206-BADF-C5210BBCC235}"/>
                  </a:ext>
                </a:extLst>
              </p14:cNvPr>
              <p14:cNvContentPartPr/>
              <p14:nvPr/>
            </p14:nvContentPartPr>
            <p14:xfrm>
              <a:off x="4172672" y="2088568"/>
              <a:ext cx="1201680" cy="887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E2B1377-6A39-4206-BADF-C5210BBCC23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63675" y="2079568"/>
                <a:ext cx="1219315" cy="9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36C68FD-CBD6-C4A9-0339-4162E5194240}"/>
                  </a:ext>
                </a:extLst>
              </p14:cNvPr>
              <p14:cNvContentPartPr/>
              <p14:nvPr/>
            </p14:nvContentPartPr>
            <p14:xfrm>
              <a:off x="10224632" y="2308528"/>
              <a:ext cx="56160" cy="239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36C68FD-CBD6-C4A9-0339-4162E51942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215689" y="2299528"/>
                <a:ext cx="73688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29331A6-E35C-45D7-B569-089BC982FBAD}"/>
                  </a:ext>
                </a:extLst>
              </p14:cNvPr>
              <p14:cNvContentPartPr/>
              <p14:nvPr/>
            </p14:nvContentPartPr>
            <p14:xfrm>
              <a:off x="5181392" y="2056528"/>
              <a:ext cx="1158480" cy="884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29331A6-E35C-45D7-B569-089BC982FBA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72389" y="2047528"/>
                <a:ext cx="1176125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E19E752-9B50-BDE0-73DC-C2D10B63AFB7}"/>
                  </a:ext>
                </a:extLst>
              </p14:cNvPr>
              <p14:cNvContentPartPr/>
              <p14:nvPr/>
            </p14:nvContentPartPr>
            <p14:xfrm>
              <a:off x="10723952" y="2099008"/>
              <a:ext cx="114120" cy="252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E19E752-9B50-BDE0-73DC-C2D10B63AF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14952" y="2090008"/>
                <a:ext cx="131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C361434-E279-9225-2B35-9014AC386D2C}"/>
                  </a:ext>
                </a:extLst>
              </p14:cNvPr>
              <p14:cNvContentPartPr/>
              <p14:nvPr/>
            </p14:nvContentPartPr>
            <p14:xfrm>
              <a:off x="11409032" y="2175328"/>
              <a:ext cx="78840" cy="252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C361434-E279-9225-2B35-9014AC386D2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400032" y="2166341"/>
                <a:ext cx="96480" cy="269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831FA6D-4484-D735-FE29-92A03B43AB25}"/>
                  </a:ext>
                </a:extLst>
              </p14:cNvPr>
              <p14:cNvContentPartPr/>
              <p14:nvPr/>
            </p14:nvContentPartPr>
            <p14:xfrm>
              <a:off x="6436352" y="2022688"/>
              <a:ext cx="665640" cy="859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831FA6D-4484-D735-FE29-92A03B43AB2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27352" y="2013688"/>
                <a:ext cx="683280" cy="87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11FE7-67A1-8F39-D8DA-8BF011F86126}"/>
              </a:ext>
            </a:extLst>
          </p:cNvPr>
          <p:cNvGrpSpPr/>
          <p:nvPr/>
        </p:nvGrpSpPr>
        <p:grpSpPr>
          <a:xfrm>
            <a:off x="6302072" y="2017648"/>
            <a:ext cx="2239560" cy="1137600"/>
            <a:chOff x="4957593" y="1498630"/>
            <a:chExt cx="2239560" cy="11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2D611C4-9956-B621-4DDA-80B98D4AC2C7}"/>
                    </a:ext>
                  </a:extLst>
                </p14:cNvPr>
                <p14:cNvContentPartPr/>
                <p14:nvPr/>
              </p14:nvContentPartPr>
              <p14:xfrm>
                <a:off x="5811513" y="1877350"/>
                <a:ext cx="32760" cy="268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C7184EC-13D9-89EF-82D7-D56C46B88E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2513" y="1868350"/>
                  <a:ext cx="50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F891C6-DB6C-DCFB-4871-141D8B6DA1F8}"/>
                    </a:ext>
                  </a:extLst>
                </p14:cNvPr>
                <p14:cNvContentPartPr/>
                <p14:nvPr/>
              </p14:nvContentPartPr>
              <p14:xfrm>
                <a:off x="5806113" y="1858630"/>
                <a:ext cx="253440" cy="236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9941DF-E860-C742-A627-1446934DFB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126" y="1849630"/>
                  <a:ext cx="271055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D6F706A-CC38-2ECE-A207-DACFFB690D2B}"/>
                    </a:ext>
                  </a:extLst>
                </p14:cNvPr>
                <p14:cNvContentPartPr/>
                <p14:nvPr/>
              </p14:nvContentPartPr>
              <p14:xfrm>
                <a:off x="6125073" y="1970230"/>
                <a:ext cx="208800" cy="156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C1EB557-0635-A05B-A931-7FB5DCCA48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16073" y="1961230"/>
                  <a:ext cx="22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38BF93-8BE2-3585-4C68-FBD4A3E6ED97}"/>
                    </a:ext>
                  </a:extLst>
                </p14:cNvPr>
                <p14:cNvContentPartPr/>
                <p14:nvPr/>
              </p14:nvContentPartPr>
              <p14:xfrm>
                <a:off x="6417393" y="1992550"/>
                <a:ext cx="115200" cy="66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6D6A51A-0C2F-99A8-447D-50CB6AF84C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08393" y="1983550"/>
                  <a:ext cx="132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EEF0AD-6F71-E053-6DF3-CB87382732DA}"/>
                    </a:ext>
                  </a:extLst>
                </p14:cNvPr>
                <p14:cNvContentPartPr/>
                <p14:nvPr/>
              </p14:nvContentPartPr>
              <p14:xfrm>
                <a:off x="6368793" y="1967350"/>
                <a:ext cx="176400" cy="12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3234E66-7C9C-2817-2878-761E68D79E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59793" y="1958350"/>
                  <a:ext cx="194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01FDCC-A801-3CA8-F04B-6B269CB5F556}"/>
                    </a:ext>
                  </a:extLst>
                </p14:cNvPr>
                <p14:cNvContentPartPr/>
                <p14:nvPr/>
              </p14:nvContentPartPr>
              <p14:xfrm>
                <a:off x="6236673" y="2325910"/>
                <a:ext cx="52200" cy="310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935D1C9-30E5-9BEE-4BC4-37ABF6BAA4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27673" y="2316910"/>
                  <a:ext cx="698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F3FF12-DD03-E021-2C50-ABABF1AE4071}"/>
                    </a:ext>
                  </a:extLst>
                </p14:cNvPr>
                <p14:cNvContentPartPr/>
                <p14:nvPr/>
              </p14:nvContentPartPr>
              <p14:xfrm>
                <a:off x="6202473" y="2282350"/>
                <a:ext cx="107280" cy="78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2F9BB5-4D44-D619-86CB-2766270E65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93473" y="2273350"/>
                  <a:ext cx="124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D4E5FC-CACB-66C0-0F0B-55EAA4AC20F1}"/>
                    </a:ext>
                  </a:extLst>
                </p14:cNvPr>
                <p14:cNvContentPartPr/>
                <p14:nvPr/>
              </p14:nvContentPartPr>
              <p14:xfrm>
                <a:off x="6418113" y="2306110"/>
                <a:ext cx="95400" cy="82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78C68F4-9889-D125-7149-2353B84A31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09113" y="2297110"/>
                  <a:ext cx="113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E712D49-E0CC-F5B9-DDE9-B985A5833D87}"/>
                    </a:ext>
                  </a:extLst>
                </p14:cNvPr>
                <p14:cNvContentPartPr/>
                <p14:nvPr/>
              </p14:nvContentPartPr>
              <p14:xfrm>
                <a:off x="6563193" y="2305030"/>
                <a:ext cx="71640" cy="105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278DC4-5DB6-125D-5794-AB5EEE878B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54193" y="2296030"/>
                  <a:ext cx="8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492599-1A88-CDEF-EDB0-9F54112F7791}"/>
                    </a:ext>
                  </a:extLst>
                </p14:cNvPr>
                <p14:cNvContentPartPr/>
                <p14:nvPr/>
              </p14:nvContentPartPr>
              <p14:xfrm>
                <a:off x="6714033" y="2170030"/>
                <a:ext cx="76680" cy="212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F5A1D6-E5B2-389F-FDF6-0492616D6B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04991" y="2161030"/>
                  <a:ext cx="94403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97B8872-34D0-483C-025E-43F03C09943E}"/>
                    </a:ext>
                  </a:extLst>
                </p14:cNvPr>
                <p14:cNvContentPartPr/>
                <p14:nvPr/>
              </p14:nvContentPartPr>
              <p14:xfrm>
                <a:off x="6780633" y="2160670"/>
                <a:ext cx="6480" cy="2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5116033-7FEE-6A07-460A-19F411F38F6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71633" y="2151670"/>
                  <a:ext cx="24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350F43-37C3-46E6-B162-B7BA785CD0C5}"/>
                    </a:ext>
                  </a:extLst>
                </p14:cNvPr>
                <p14:cNvContentPartPr/>
                <p14:nvPr/>
              </p14:nvContentPartPr>
              <p14:xfrm>
                <a:off x="6852993" y="2253190"/>
                <a:ext cx="146880" cy="123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DF69CA5-4FC2-54B9-A4A9-3FFB6466A2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43993" y="2244190"/>
                  <a:ext cx="164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E9ABB8-4DAC-E04C-9CA7-EDE19BAB94D4}"/>
                    </a:ext>
                  </a:extLst>
                </p14:cNvPr>
                <p14:cNvContentPartPr/>
                <p14:nvPr/>
              </p14:nvContentPartPr>
              <p14:xfrm>
                <a:off x="6978273" y="2228710"/>
                <a:ext cx="21888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D5AB3F3-951F-E410-24FB-24CA26C724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69273" y="2219710"/>
                  <a:ext cx="236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1C0DF88-AA60-51A5-248F-D843C9BD3379}"/>
                    </a:ext>
                  </a:extLst>
                </p14:cNvPr>
                <p14:cNvContentPartPr/>
                <p14:nvPr/>
              </p14:nvContentPartPr>
              <p14:xfrm>
                <a:off x="4962993" y="1667470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450E44D-6794-3018-8E93-A6F663E616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53993" y="16584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7FE4B0-6E3D-0EE0-FA8A-6C6A2528F2F2}"/>
                    </a:ext>
                  </a:extLst>
                </p14:cNvPr>
                <p14:cNvContentPartPr/>
                <p14:nvPr/>
              </p14:nvContentPartPr>
              <p14:xfrm>
                <a:off x="4957593" y="1498630"/>
                <a:ext cx="830880" cy="900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4489E6-3F26-7F5A-71A3-54B2762482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48593" y="1489630"/>
                  <a:ext cx="848520" cy="9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6FCF049-6933-1E0A-584C-835766881864}"/>
                  </a:ext>
                </a:extLst>
              </p14:cNvPr>
              <p14:cNvContentPartPr/>
              <p14:nvPr/>
            </p14:nvContentPartPr>
            <p14:xfrm>
              <a:off x="4259072" y="2939608"/>
              <a:ext cx="1153800" cy="779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6FCF049-6933-1E0A-584C-83576688186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50072" y="2930608"/>
                <a:ext cx="117144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6955025-9E06-5521-CF75-91B3930CCD4C}"/>
                  </a:ext>
                </a:extLst>
              </p14:cNvPr>
              <p14:cNvContentPartPr/>
              <p14:nvPr/>
            </p14:nvContentPartPr>
            <p14:xfrm>
              <a:off x="10032032" y="2728288"/>
              <a:ext cx="198000" cy="429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6955025-9E06-5521-CF75-91B3930CCD4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023032" y="2719288"/>
                <a:ext cx="2156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58F45D-D917-C2D2-6081-4FCA640CA2AD}"/>
                  </a:ext>
                </a:extLst>
              </p14:cNvPr>
              <p14:cNvContentPartPr/>
              <p14:nvPr/>
            </p14:nvContentPartPr>
            <p14:xfrm>
              <a:off x="5362112" y="2928448"/>
              <a:ext cx="1029600" cy="685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58F45D-D917-C2D2-6081-4FCA640CA2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53112" y="2919448"/>
                <a:ext cx="104724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36CF581-1FDA-9D95-D8AE-1B6D6BA10ACD}"/>
                  </a:ext>
                </a:extLst>
              </p14:cNvPr>
              <p14:cNvContentPartPr/>
              <p14:nvPr/>
            </p14:nvContentPartPr>
            <p14:xfrm>
              <a:off x="10793432" y="2713168"/>
              <a:ext cx="30960" cy="299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36CF581-1FDA-9D95-D8AE-1B6D6BA10A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784432" y="2704157"/>
                <a:ext cx="48600" cy="317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851A3DA-24F4-3814-B524-175407BB67A8}"/>
                  </a:ext>
                </a:extLst>
              </p14:cNvPr>
              <p14:cNvContentPartPr/>
              <p14:nvPr/>
            </p14:nvContentPartPr>
            <p14:xfrm>
              <a:off x="11414792" y="2780488"/>
              <a:ext cx="165600" cy="217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851A3DA-24F4-3814-B524-175407BB67A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405792" y="2771488"/>
                <a:ext cx="18324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C45B40-BE87-79AB-4889-464E391E8A77}"/>
              </a:ext>
            </a:extLst>
          </p:cNvPr>
          <p:cNvGrpSpPr/>
          <p:nvPr/>
        </p:nvGrpSpPr>
        <p:grpSpPr>
          <a:xfrm>
            <a:off x="10053632" y="2725408"/>
            <a:ext cx="406800" cy="942840"/>
            <a:chOff x="8709153" y="2206390"/>
            <a:chExt cx="406800" cy="9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21C0C7D-0CCD-B036-884D-D3326CEC755D}"/>
                    </a:ext>
                  </a:extLst>
                </p14:cNvPr>
                <p14:cNvContentPartPr/>
                <p14:nvPr/>
              </p14:nvContentPartPr>
              <p14:xfrm>
                <a:off x="8911473" y="2773390"/>
                <a:ext cx="20880" cy="375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379C90E-3211-2B62-59C5-941504F037D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02473" y="2764390"/>
                  <a:ext cx="385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349789-DFD9-8DF8-B69E-6BF4665C7601}"/>
                    </a:ext>
                  </a:extLst>
                </p14:cNvPr>
                <p14:cNvContentPartPr/>
                <p14:nvPr/>
              </p14:nvContentPartPr>
              <p14:xfrm>
                <a:off x="8709153" y="2733430"/>
                <a:ext cx="406800" cy="25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80D48B-89BD-4E55-D5C7-8B96B6BF32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00153" y="2724417"/>
                  <a:ext cx="424440" cy="273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3242C29-E70B-C8EF-C181-0DCB7C15159E}"/>
                    </a:ext>
                  </a:extLst>
                </p14:cNvPr>
                <p14:cNvContentPartPr/>
                <p14:nvPr/>
              </p14:nvContentPartPr>
              <p14:xfrm>
                <a:off x="8843073" y="2206390"/>
                <a:ext cx="31680" cy="345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7A48BB6-68FC-02B5-F666-9CE1D85259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34073" y="2197390"/>
                  <a:ext cx="4932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19BC60-D77D-38D2-6B74-23216DE3111D}"/>
              </a:ext>
            </a:extLst>
          </p:cNvPr>
          <p:cNvGrpSpPr/>
          <p:nvPr/>
        </p:nvGrpSpPr>
        <p:grpSpPr>
          <a:xfrm>
            <a:off x="10763912" y="3213208"/>
            <a:ext cx="291240" cy="319320"/>
            <a:chOff x="9419433" y="2694190"/>
            <a:chExt cx="2912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8DCA2B-62AA-DA12-E6B7-71B5E527ABD8}"/>
                    </a:ext>
                  </a:extLst>
                </p14:cNvPr>
                <p14:cNvContentPartPr/>
                <p14:nvPr/>
              </p14:nvContentPartPr>
              <p14:xfrm>
                <a:off x="9572793" y="2720830"/>
                <a:ext cx="52560" cy="85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A849D37-6A5E-ABD8-F724-9F74774EC0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63854" y="2711830"/>
                  <a:ext cx="70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F256930-FFEA-A418-2308-EC9558AEE03B}"/>
                    </a:ext>
                  </a:extLst>
                </p14:cNvPr>
                <p14:cNvContentPartPr/>
                <p14:nvPr/>
              </p14:nvContentPartPr>
              <p14:xfrm>
                <a:off x="9419433" y="2694190"/>
                <a:ext cx="291240" cy="319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83EDA5-EB29-27B9-1D91-59AAA88EE4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0433" y="2685190"/>
                  <a:ext cx="30888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570595F-4E8B-1B90-F5F5-0B3ED5AEAC3A}"/>
                  </a:ext>
                </a:extLst>
              </p14:cNvPr>
              <p14:cNvContentPartPr/>
              <p14:nvPr/>
            </p14:nvContentPartPr>
            <p14:xfrm>
              <a:off x="11543312" y="3238408"/>
              <a:ext cx="36000" cy="299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570595F-4E8B-1B90-F5F5-0B3ED5AEAC3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534401" y="3229408"/>
                <a:ext cx="53465" cy="3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43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2383-E256-F582-29AD-6967B679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Pooling</a:t>
            </a:r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1C30BCA-71CD-D351-A762-89A3C30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84" y="404664"/>
            <a:ext cx="6865808" cy="52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1629A-0CBD-BFCC-669F-C28DD2F64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Flatten the 2D mean/max/sum pooled map to a single-dimension flat vector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70E8A6-8342-C097-491A-4772332A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– Flattening </a:t>
            </a:r>
          </a:p>
        </p:txBody>
      </p:sp>
      <p:sp>
        <p:nvSpPr>
          <p:cNvPr id="4" name="Google Shape;165;p28">
            <a:extLst>
              <a:ext uri="{FF2B5EF4-FFF2-40B4-BE49-F238E27FC236}">
                <a16:creationId xmlns:a16="http://schemas.microsoft.com/office/drawing/2014/main" id="{F625894F-0AC5-065E-8CDB-AA10AC395D30}"/>
              </a:ext>
            </a:extLst>
          </p:cNvPr>
          <p:cNvSpPr txBox="1">
            <a:spLocks/>
          </p:cNvSpPr>
          <p:nvPr/>
        </p:nvSpPr>
        <p:spPr>
          <a:xfrm>
            <a:off x="8120633" y="6171917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85000" lnSpcReduction="20000"/>
          </a:bodyPr>
          <a:lstStyle>
            <a:lvl1pPr marL="0" indent="0" algn="l" defTabSz="91435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1pPr>
            <a:lvl2pPr marL="457177" indent="0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2pPr>
            <a:lvl3pPr marL="1142943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Public Sans Medium" pitchFamily="2" charset="77"/>
                <a:ea typeface="+mn-ea"/>
                <a:cs typeface="+mn-cs"/>
              </a:defRPr>
            </a:lvl3pPr>
            <a:lvl4pPr marL="1600120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1" i="0" kern="1200">
                <a:solidFill>
                  <a:schemeClr val="tx1"/>
                </a:solidFill>
                <a:latin typeface="Public Sans SemiBold" pitchFamily="2" charset="77"/>
                <a:ea typeface="+mn-ea"/>
                <a:cs typeface="+mn-cs"/>
              </a:defRPr>
            </a:lvl4pPr>
            <a:lvl5pPr marL="2057297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Public Sans Light" pitchFamily="2" charset="77"/>
                <a:ea typeface="+mn-ea"/>
                <a:cs typeface="+mn-cs"/>
              </a:defRPr>
            </a:lvl5pPr>
            <a:lvl6pPr marL="2514475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mtClean="0">
                <a:solidFill>
                  <a:srgbClr val="002060"/>
                </a:solidFill>
              </a:rPr>
              <a:pPr algn="r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16</a:t>
            </a:fld>
            <a:endParaRPr lang="en-GB" sz="1200">
              <a:solidFill>
                <a:srgbClr val="00206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8038D2-610E-115F-2BBF-F732721A6DA4}"/>
              </a:ext>
            </a:extLst>
          </p:cNvPr>
          <p:cNvGrpSpPr/>
          <p:nvPr/>
        </p:nvGrpSpPr>
        <p:grpSpPr>
          <a:xfrm>
            <a:off x="1413048" y="1556792"/>
            <a:ext cx="5240880" cy="1746720"/>
            <a:chOff x="2586273" y="1835738"/>
            <a:chExt cx="5240880" cy="174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A3CBAF-80CF-A6B7-01B5-F2388660408A}"/>
                    </a:ext>
                  </a:extLst>
                </p14:cNvPr>
                <p14:cNvContentPartPr/>
                <p14:nvPr/>
              </p14:nvContentPartPr>
              <p14:xfrm>
                <a:off x="2606073" y="1972898"/>
                <a:ext cx="108000" cy="157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437DA9-5346-BF45-ADFF-5AAFFF7F44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7073" y="1963898"/>
                  <a:ext cx="125640" cy="15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1338EB2-9CEE-787A-D3C7-71376067A0AE}"/>
                    </a:ext>
                  </a:extLst>
                </p14:cNvPr>
                <p14:cNvContentPartPr/>
                <p14:nvPr/>
              </p14:nvContentPartPr>
              <p14:xfrm>
                <a:off x="2586273" y="1850138"/>
                <a:ext cx="2188080" cy="170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EDDCB1-603E-94B9-FEB9-67C76291B2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272" y="1841138"/>
                  <a:ext cx="2205723" cy="17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ADC146-B5FB-E927-F702-6C2802CACD10}"/>
                    </a:ext>
                  </a:extLst>
                </p14:cNvPr>
                <p14:cNvContentPartPr/>
                <p14:nvPr/>
              </p14:nvContentPartPr>
              <p14:xfrm>
                <a:off x="2637753" y="2343338"/>
                <a:ext cx="1945080" cy="91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716ACC-B9CE-B983-DCBA-F0129BDFCB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8755" y="2334338"/>
                  <a:ext cx="1962717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2AE61E-4566-7757-C681-F31EC2C31310}"/>
                    </a:ext>
                  </a:extLst>
                </p14:cNvPr>
                <p14:cNvContentPartPr/>
                <p14:nvPr/>
              </p14:nvContentPartPr>
              <p14:xfrm>
                <a:off x="2681313" y="2831498"/>
                <a:ext cx="1967400" cy="7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2E302C-171F-2818-E068-D0FB2732F9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2311" y="2822498"/>
                  <a:ext cx="1985043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C9D678-B8D5-2968-9342-F452A7ABAF48}"/>
                    </a:ext>
                  </a:extLst>
                </p14:cNvPr>
                <p14:cNvContentPartPr/>
                <p14:nvPr/>
              </p14:nvContentPartPr>
              <p14:xfrm>
                <a:off x="3234993" y="1835738"/>
                <a:ext cx="221040" cy="173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C4629E2-D8B1-A341-6D1E-2D0EB7EC60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5993" y="1826738"/>
                  <a:ext cx="238680" cy="17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A3CAA7-0832-C069-7BD8-1DBD3F7332F4}"/>
                    </a:ext>
                  </a:extLst>
                </p14:cNvPr>
                <p14:cNvContentPartPr/>
                <p14:nvPr/>
              </p14:nvContentPartPr>
              <p14:xfrm>
                <a:off x="3743673" y="1846538"/>
                <a:ext cx="264240" cy="173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CAF829-0B1D-F2CF-46EE-9AB83679E3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4673" y="1837538"/>
                  <a:ext cx="28188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1D947E-BF25-9AE5-A1BD-B1AA24D3EE77}"/>
                    </a:ext>
                  </a:extLst>
                </p14:cNvPr>
                <p14:cNvContentPartPr/>
                <p14:nvPr/>
              </p14:nvContentPartPr>
              <p14:xfrm>
                <a:off x="2935833" y="2023298"/>
                <a:ext cx="14400" cy="22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6172F8-3B76-A05C-E60A-4FCFE23C5E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6833" y="2014298"/>
                  <a:ext cx="32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414177-4267-C0B0-7E05-F1A196D380B0}"/>
                    </a:ext>
                  </a:extLst>
                </p14:cNvPr>
                <p14:cNvContentPartPr/>
                <p14:nvPr/>
              </p14:nvContentPartPr>
              <p14:xfrm>
                <a:off x="3557553" y="2132018"/>
                <a:ext cx="16200" cy="2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150E92-9F38-1206-493B-051153FBBB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8553" y="2123018"/>
                  <a:ext cx="3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15C28F-E22A-46E8-914C-22DBD1653FE0}"/>
                    </a:ext>
                  </a:extLst>
                </p14:cNvPr>
                <p14:cNvContentPartPr/>
                <p14:nvPr/>
              </p14:nvContentPartPr>
              <p14:xfrm>
                <a:off x="3552153" y="2024018"/>
                <a:ext cx="23760" cy="28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B96657-2B14-2DB3-144F-5DC29A8A9D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3153" y="2015018"/>
                  <a:ext cx="41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3253DB-EC26-BB3E-F38D-31D73A9AA295}"/>
                    </a:ext>
                  </a:extLst>
                </p14:cNvPr>
                <p14:cNvContentPartPr/>
                <p14:nvPr/>
              </p14:nvContentPartPr>
              <p14:xfrm>
                <a:off x="4050393" y="1970018"/>
                <a:ext cx="25560" cy="21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DBE1C8-B1BC-F5E5-7EE0-CB76108200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41393" y="1961018"/>
                  <a:ext cx="43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E73130-A3C4-BC34-73DD-860BAD747894}"/>
                    </a:ext>
                  </a:extLst>
                </p14:cNvPr>
                <p14:cNvContentPartPr/>
                <p14:nvPr/>
              </p14:nvContentPartPr>
              <p14:xfrm>
                <a:off x="3034113" y="2971178"/>
                <a:ext cx="25920" cy="344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018845-B0CD-6C1B-01D5-06F17E91C5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5236" y="2962178"/>
                  <a:ext cx="43318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AF127E-6DA4-71CE-BFEF-9087BB3B25B0}"/>
                    </a:ext>
                  </a:extLst>
                </p14:cNvPr>
                <p14:cNvContentPartPr/>
                <p14:nvPr/>
              </p14:nvContentPartPr>
              <p14:xfrm>
                <a:off x="2916753" y="2968298"/>
                <a:ext cx="320040" cy="180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E218D5-9DB5-CD9E-A839-F2BB67B852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7743" y="2959298"/>
                  <a:ext cx="3377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3EFFC6-6011-8462-8067-866E47E2BB60}"/>
                    </a:ext>
                  </a:extLst>
                </p14:cNvPr>
                <p14:cNvContentPartPr/>
                <p14:nvPr/>
              </p14:nvContentPartPr>
              <p14:xfrm>
                <a:off x="3606153" y="3003938"/>
                <a:ext cx="371160" cy="279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F5AD86-9F43-08D1-9395-141E8342B5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7144" y="2994938"/>
                  <a:ext cx="388817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584501-6958-D3B6-DFD0-8A14B3156666}"/>
                    </a:ext>
                  </a:extLst>
                </p14:cNvPr>
                <p14:cNvContentPartPr/>
                <p14:nvPr/>
              </p14:nvContentPartPr>
              <p14:xfrm>
                <a:off x="4269633" y="3013298"/>
                <a:ext cx="15480" cy="24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3B25BD-EA4A-4E76-C062-DF278B54A2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60633" y="3004298"/>
                  <a:ext cx="33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1FBAD0-A2A4-74B8-790C-4CB8BDB10792}"/>
                    </a:ext>
                  </a:extLst>
                </p14:cNvPr>
                <p14:cNvContentPartPr/>
                <p14:nvPr/>
              </p14:nvContentPartPr>
              <p14:xfrm>
                <a:off x="3041673" y="2450258"/>
                <a:ext cx="40320" cy="32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8CAA94-6132-F425-3B74-E984CCD0F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2673" y="2441258"/>
                  <a:ext cx="57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DDC107-0A46-61A0-D2F6-712A47F368AA}"/>
                    </a:ext>
                  </a:extLst>
                </p14:cNvPr>
                <p14:cNvContentPartPr/>
                <p14:nvPr/>
              </p14:nvContentPartPr>
              <p14:xfrm>
                <a:off x="2893353" y="2423978"/>
                <a:ext cx="351000" cy="21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1DBC03-2577-E068-8A39-C6C3EF02AD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84353" y="2414963"/>
                  <a:ext cx="368640" cy="229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B9EBC1-0767-6320-BC18-61264AB8DDC8}"/>
                    </a:ext>
                  </a:extLst>
                </p14:cNvPr>
                <p14:cNvContentPartPr/>
                <p14:nvPr/>
              </p14:nvContentPartPr>
              <p14:xfrm>
                <a:off x="3568713" y="2474738"/>
                <a:ext cx="18000" cy="21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10E332-3D50-85CA-3CF0-A7BC585116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9713" y="2465723"/>
                  <a:ext cx="35640" cy="236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7E3B51-AAF1-8E2E-4DE6-9A71E3CB11A4}"/>
                    </a:ext>
                  </a:extLst>
                </p14:cNvPr>
                <p14:cNvContentPartPr/>
                <p14:nvPr/>
              </p14:nvContentPartPr>
              <p14:xfrm>
                <a:off x="4075593" y="2475818"/>
                <a:ext cx="191880" cy="26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9CDF8D-FD2F-7016-9FAF-593F23601D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6593" y="2466818"/>
                  <a:ext cx="209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8A90AA-69A8-C688-16EA-A669C39B08E4}"/>
                    </a:ext>
                  </a:extLst>
                </p14:cNvPr>
                <p14:cNvContentPartPr/>
                <p14:nvPr/>
              </p14:nvContentPartPr>
              <p14:xfrm>
                <a:off x="4793073" y="2621258"/>
                <a:ext cx="2938320" cy="12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794827-4D86-105C-A8D6-12C59CD0AD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4073" y="2612258"/>
                  <a:ext cx="295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F6C08A0-AF98-F222-8A89-05286BE0D01B}"/>
                    </a:ext>
                  </a:extLst>
                </p14:cNvPr>
                <p14:cNvContentPartPr/>
                <p14:nvPr/>
              </p14:nvContentPartPr>
              <p14:xfrm>
                <a:off x="7576953" y="2548898"/>
                <a:ext cx="250200" cy="23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0516E4-5B4E-9DFC-8ED8-2B22C950B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67966" y="2539898"/>
                  <a:ext cx="267815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7A636AE-2C61-A890-B40A-3748BF8AD235}"/>
                  </a:ext>
                </a:extLst>
              </p14:cNvPr>
              <p14:cNvContentPartPr/>
              <p14:nvPr/>
            </p14:nvContentPartPr>
            <p14:xfrm>
              <a:off x="7256568" y="1247552"/>
              <a:ext cx="427680" cy="4359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7A636AE-2C61-A890-B40A-3748BF8AD2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47568" y="1238551"/>
                <a:ext cx="445320" cy="4377601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D4AD6B1-D5B4-4E09-D780-E6158A99EE77}"/>
              </a:ext>
            </a:extLst>
          </p:cNvPr>
          <p:cNvGrpSpPr/>
          <p:nvPr/>
        </p:nvGrpSpPr>
        <p:grpSpPr>
          <a:xfrm>
            <a:off x="7211208" y="1215152"/>
            <a:ext cx="1126440" cy="4878360"/>
            <a:chOff x="8384433" y="1494098"/>
            <a:chExt cx="1126440" cy="48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D8542C-B558-8AD5-2DAE-FF58999CD0F0}"/>
                    </a:ext>
                  </a:extLst>
                </p14:cNvPr>
                <p14:cNvContentPartPr/>
                <p14:nvPr/>
              </p14:nvContentPartPr>
              <p14:xfrm>
                <a:off x="8673153" y="1631978"/>
                <a:ext cx="27360" cy="21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4248C-512E-0C74-3BD6-C478811635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64033" y="1622978"/>
                  <a:ext cx="45235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B340C0-4B5F-A2FF-F87E-325EC55D6951}"/>
                    </a:ext>
                  </a:extLst>
                </p14:cNvPr>
                <p14:cNvContentPartPr/>
                <p14:nvPr/>
              </p14:nvContentPartPr>
              <p14:xfrm>
                <a:off x="8480553" y="1976138"/>
                <a:ext cx="415080" cy="9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673763-59F5-7276-AE11-F688A1A24C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71553" y="1967138"/>
                  <a:ext cx="43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E3DA7A-F4FE-F730-1A48-C1CD451031F6}"/>
                    </a:ext>
                  </a:extLst>
                </p14:cNvPr>
                <p14:cNvContentPartPr/>
                <p14:nvPr/>
              </p14:nvContentPartPr>
              <p14:xfrm>
                <a:off x="8690793" y="2202578"/>
                <a:ext cx="11520" cy="23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9D48A9-5933-19A5-2517-ED696C8E54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82066" y="2193578"/>
                  <a:ext cx="28625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8ACB78-3F4F-C184-F746-4565F753FE5C}"/>
                    </a:ext>
                  </a:extLst>
                </p14:cNvPr>
                <p14:cNvContentPartPr/>
                <p14:nvPr/>
              </p14:nvContentPartPr>
              <p14:xfrm>
                <a:off x="8536353" y="2592098"/>
                <a:ext cx="52056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3797D5-A2D9-CE6E-DA0F-10BB3992DB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7353" y="2583098"/>
                  <a:ext cx="53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3CAA7C-4FB6-FA5A-606C-8C9ABB6B81AF}"/>
                    </a:ext>
                  </a:extLst>
                </p14:cNvPr>
                <p14:cNvContentPartPr/>
                <p14:nvPr/>
              </p14:nvContentPartPr>
              <p14:xfrm>
                <a:off x="8815713" y="2787218"/>
                <a:ext cx="5400" cy="27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AFF593-0D15-2245-43EF-D1F0083336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06713" y="2778218"/>
                  <a:ext cx="23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5CA610-61C5-7FE1-4A83-69F939244361}"/>
                    </a:ext>
                  </a:extLst>
                </p14:cNvPr>
                <p14:cNvContentPartPr/>
                <p14:nvPr/>
              </p14:nvContentPartPr>
              <p14:xfrm>
                <a:off x="8577033" y="3188978"/>
                <a:ext cx="601200" cy="7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D7FDB6-4F39-90F1-04BA-7F6A095A47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68033" y="3179978"/>
                  <a:ext cx="618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E6DF83-201F-17BF-B36E-527843AD3E20}"/>
                    </a:ext>
                  </a:extLst>
                </p14:cNvPr>
                <p14:cNvContentPartPr/>
                <p14:nvPr/>
              </p14:nvContentPartPr>
              <p14:xfrm>
                <a:off x="8965833" y="3360698"/>
                <a:ext cx="44640" cy="29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F88F5F-CF54-F356-11C1-FB77286339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56833" y="3351698"/>
                  <a:ext cx="62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B236C9-9EEF-8C4E-414D-90B7459C8119}"/>
                    </a:ext>
                  </a:extLst>
                </p14:cNvPr>
                <p14:cNvContentPartPr/>
                <p14:nvPr/>
              </p14:nvContentPartPr>
              <p14:xfrm>
                <a:off x="8841273" y="3334418"/>
                <a:ext cx="337320" cy="209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59EB83-879E-42B8-A6B3-1F434885B0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32273" y="3325433"/>
                  <a:ext cx="354960" cy="227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185862-3BC4-5E68-F1C8-A966F719BAA8}"/>
                    </a:ext>
                  </a:extLst>
                </p14:cNvPr>
                <p14:cNvContentPartPr/>
                <p14:nvPr/>
              </p14:nvContentPartPr>
              <p14:xfrm>
                <a:off x="8619513" y="3778298"/>
                <a:ext cx="698760" cy="5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453492-A454-CE1E-0BC8-E72F4E056E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10518" y="3769298"/>
                  <a:ext cx="716391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E2AEF0-2363-01F4-AE48-C0F9BBD02DF3}"/>
                    </a:ext>
                  </a:extLst>
                </p14:cNvPr>
                <p14:cNvContentPartPr/>
                <p14:nvPr/>
              </p14:nvContentPartPr>
              <p14:xfrm>
                <a:off x="8993553" y="3930218"/>
                <a:ext cx="32040" cy="20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B52326-92BB-B003-E7D2-DFE64072B6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84553" y="3921218"/>
                  <a:ext cx="4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DBE18C4-91FE-AF5D-DB2A-16ACBC04E778}"/>
                    </a:ext>
                  </a:extLst>
                </p14:cNvPr>
                <p14:cNvContentPartPr/>
                <p14:nvPr/>
              </p14:nvContentPartPr>
              <p14:xfrm>
                <a:off x="8765673" y="4230458"/>
                <a:ext cx="577800" cy="5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553C73-3205-D7BC-57CD-E95179A9B5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56673" y="4221458"/>
                  <a:ext cx="595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7F5B71-16C9-749C-F87B-2ADCDBF78EF8}"/>
                    </a:ext>
                  </a:extLst>
                </p14:cNvPr>
                <p14:cNvContentPartPr/>
                <p14:nvPr/>
              </p14:nvContentPartPr>
              <p14:xfrm>
                <a:off x="8968713" y="4403258"/>
                <a:ext cx="145800" cy="233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E22259-ECD0-F563-663B-EC44D50044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59713" y="4394258"/>
                  <a:ext cx="163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1C5274-1209-D48F-C765-23BAA52D690B}"/>
                    </a:ext>
                  </a:extLst>
                </p14:cNvPr>
                <p14:cNvContentPartPr/>
                <p14:nvPr/>
              </p14:nvContentPartPr>
              <p14:xfrm>
                <a:off x="8741553" y="4817978"/>
                <a:ext cx="769320" cy="54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C906B2-DA5A-B9D5-DAAE-1DC671B468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2553" y="4808978"/>
                  <a:ext cx="786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5F0FF6-0804-D3C4-C9F2-5BB0C79EE5C9}"/>
                    </a:ext>
                  </a:extLst>
                </p14:cNvPr>
                <p14:cNvContentPartPr/>
                <p14:nvPr/>
              </p14:nvContentPartPr>
              <p14:xfrm>
                <a:off x="9047913" y="4937138"/>
                <a:ext cx="19440" cy="30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CB2D05-1864-7C0F-CADD-20BC6F3C3B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38913" y="4928127"/>
                  <a:ext cx="37080" cy="318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82DDDA-C276-AFD9-2243-D457D249AA2E}"/>
                    </a:ext>
                  </a:extLst>
                </p14:cNvPr>
                <p14:cNvContentPartPr/>
                <p14:nvPr/>
              </p14:nvContentPartPr>
              <p14:xfrm>
                <a:off x="8925513" y="4955498"/>
                <a:ext cx="285840" cy="23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E158AB-FF32-24FD-637E-E567E7177A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16502" y="4946498"/>
                  <a:ext cx="303502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5A727B-82CF-8913-5C3C-4D5ECDACE4D7}"/>
                    </a:ext>
                  </a:extLst>
                </p14:cNvPr>
                <p14:cNvContentPartPr/>
                <p14:nvPr/>
              </p14:nvContentPartPr>
              <p14:xfrm>
                <a:off x="8791593" y="5448338"/>
                <a:ext cx="524880" cy="27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9E6D3E-DBF8-D773-0ED9-131EE75944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82599" y="5439338"/>
                  <a:ext cx="542508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DC968A-870D-4C0B-63A7-840F31E6FA9F}"/>
                    </a:ext>
                  </a:extLst>
                </p14:cNvPr>
                <p14:cNvContentPartPr/>
                <p14:nvPr/>
              </p14:nvContentPartPr>
              <p14:xfrm>
                <a:off x="8976273" y="5589098"/>
                <a:ext cx="234360" cy="198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1B8AF8-8E25-84D7-886A-5F15CD497C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67273" y="5580098"/>
                  <a:ext cx="252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5CDE4C-77B1-D903-705E-666B8BD76340}"/>
                    </a:ext>
                  </a:extLst>
                </p14:cNvPr>
                <p14:cNvContentPartPr/>
                <p14:nvPr/>
              </p14:nvContentPartPr>
              <p14:xfrm>
                <a:off x="8868633" y="5893298"/>
                <a:ext cx="502560" cy="1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3010EA-A4C6-0EFF-C884-DD59D3CE4E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9633" y="5884298"/>
                  <a:ext cx="520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CC5B514-77FB-B153-90ED-CAC98C705B01}"/>
                    </a:ext>
                  </a:extLst>
                </p14:cNvPr>
                <p14:cNvContentPartPr/>
                <p14:nvPr/>
              </p14:nvContentPartPr>
              <p14:xfrm>
                <a:off x="9124593" y="6043778"/>
                <a:ext cx="30240" cy="28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5549DA-0143-C34D-9B03-46BCCA0F07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15485" y="6034778"/>
                  <a:ext cx="48093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447816-4620-F2C2-4AB9-19F990539925}"/>
                    </a:ext>
                  </a:extLst>
                </p14:cNvPr>
                <p14:cNvContentPartPr/>
                <p14:nvPr/>
              </p14:nvContentPartPr>
              <p14:xfrm>
                <a:off x="8849193" y="5882138"/>
                <a:ext cx="577080" cy="49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E4CBFC-B3D0-6C50-E841-5F2063488B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0193" y="5873138"/>
                  <a:ext cx="5947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D6AAFC-495E-92C6-ABEF-52461290029E}"/>
                    </a:ext>
                  </a:extLst>
                </p14:cNvPr>
                <p14:cNvContentPartPr/>
                <p14:nvPr/>
              </p14:nvContentPartPr>
              <p14:xfrm>
                <a:off x="9388473" y="5876738"/>
                <a:ext cx="23760" cy="478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90A216-854C-C2B0-A620-5B4CC1257F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79473" y="5867745"/>
                  <a:ext cx="41400" cy="496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FB89C5-A197-1429-7A57-0D8AE898F467}"/>
                    </a:ext>
                  </a:extLst>
                </p14:cNvPr>
                <p14:cNvContentPartPr/>
                <p14:nvPr/>
              </p14:nvContentPartPr>
              <p14:xfrm>
                <a:off x="8384433" y="1494098"/>
                <a:ext cx="1068120" cy="443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95FE07-0E2E-D8C1-F6F9-4A24D3ACFB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75433" y="1485098"/>
                  <a:ext cx="1085760" cy="444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02CF8D-D987-1D49-1999-E5695D01ADEB}"/>
              </a:ext>
            </a:extLst>
          </p:cNvPr>
          <p:cNvGrpSpPr/>
          <p:nvPr/>
        </p:nvGrpSpPr>
        <p:grpSpPr>
          <a:xfrm>
            <a:off x="1354368" y="3397472"/>
            <a:ext cx="2218680" cy="1127520"/>
            <a:chOff x="2527593" y="3676418"/>
            <a:chExt cx="2218680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E9B19F-8BB1-831B-8235-924F46BC3FFA}"/>
                    </a:ext>
                  </a:extLst>
                </p14:cNvPr>
                <p14:cNvContentPartPr/>
                <p14:nvPr/>
              </p14:nvContentPartPr>
              <p14:xfrm>
                <a:off x="2603553" y="3744818"/>
                <a:ext cx="19800" cy="350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750DB4F-4E89-D094-B37F-7D0E2102CD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4553" y="3735818"/>
                  <a:ext cx="37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4F13E6-DB6C-75C7-91D2-6EEEB1CA04A6}"/>
                    </a:ext>
                  </a:extLst>
                </p14:cNvPr>
                <p14:cNvContentPartPr/>
                <p14:nvPr/>
              </p14:nvContentPartPr>
              <p14:xfrm>
                <a:off x="2527593" y="3676418"/>
                <a:ext cx="271800" cy="239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FD1DD6D-8FED-6DE5-8BF8-A3D42FD1FB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18581" y="3667418"/>
                  <a:ext cx="289463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71125F-E7B3-6A7E-333F-B8FC12B7099D}"/>
                    </a:ext>
                  </a:extLst>
                </p14:cNvPr>
                <p14:cNvContentPartPr/>
                <p14:nvPr/>
              </p14:nvContentPartPr>
              <p14:xfrm>
                <a:off x="2709393" y="3860738"/>
                <a:ext cx="145080" cy="173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B0BFF7-DDEF-B810-A680-EE0ADF5989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00415" y="3851738"/>
                  <a:ext cx="162676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CA978C-8CA0-91EB-E000-82D3A3104D44}"/>
                    </a:ext>
                  </a:extLst>
                </p14:cNvPr>
                <p14:cNvContentPartPr/>
                <p14:nvPr/>
              </p14:nvContentPartPr>
              <p14:xfrm>
                <a:off x="2904153" y="3865418"/>
                <a:ext cx="138960" cy="152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AEA9C02-C904-51F5-2CAA-880A96BDCF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5130" y="3856418"/>
                  <a:ext cx="156646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CE8A50-DB3F-DC2B-592E-B46809BF1F47}"/>
                    </a:ext>
                  </a:extLst>
                </p14:cNvPr>
                <p14:cNvContentPartPr/>
                <p14:nvPr/>
              </p14:nvContentPartPr>
              <p14:xfrm>
                <a:off x="3083793" y="3721778"/>
                <a:ext cx="40320" cy="31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F8AF01-9109-2ABD-8BEB-3FEA378F53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74793" y="3712778"/>
                  <a:ext cx="57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FAB186-A8D6-C5C5-E38E-1AB54B7D5B7E}"/>
                    </a:ext>
                  </a:extLst>
                </p14:cNvPr>
                <p14:cNvContentPartPr/>
                <p14:nvPr/>
              </p14:nvContentPartPr>
              <p14:xfrm>
                <a:off x="3147513" y="3876938"/>
                <a:ext cx="87120" cy="163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ED87490-E826-ED11-3498-76766B4F39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38513" y="3867918"/>
                  <a:ext cx="104760" cy="181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1D177A-0152-4CF1-CD0F-99AE12ADD102}"/>
                    </a:ext>
                  </a:extLst>
                </p14:cNvPr>
                <p14:cNvContentPartPr/>
                <p14:nvPr/>
              </p14:nvContentPartPr>
              <p14:xfrm>
                <a:off x="3312753" y="3738698"/>
                <a:ext cx="141840" cy="312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BA9B3F-733B-2876-267C-C441379D4C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03776" y="3729698"/>
                  <a:ext cx="159435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11CFCA1-B18C-B83B-2375-09F8A2D23819}"/>
                    </a:ext>
                  </a:extLst>
                </p14:cNvPr>
                <p14:cNvContentPartPr/>
                <p14:nvPr/>
              </p14:nvContentPartPr>
              <p14:xfrm>
                <a:off x="3665553" y="3726818"/>
                <a:ext cx="145440" cy="517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F7726F-EB31-3211-E92C-3B94D77E6D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56553" y="3717824"/>
                  <a:ext cx="163080" cy="534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FC17BF-1E46-1E07-B333-9EC7B551EBFB}"/>
                    </a:ext>
                  </a:extLst>
                </p14:cNvPr>
                <p14:cNvContentPartPr/>
                <p14:nvPr/>
              </p14:nvContentPartPr>
              <p14:xfrm>
                <a:off x="3606153" y="3868658"/>
                <a:ext cx="244800" cy="6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FB113BB-FDB8-86AE-F16E-5669579146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97153" y="3859658"/>
                  <a:ext cx="262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488669-DB65-A5BC-C2CE-0831B22BC940}"/>
                    </a:ext>
                  </a:extLst>
                </p14:cNvPr>
                <p14:cNvContentPartPr/>
                <p14:nvPr/>
              </p14:nvContentPartPr>
              <p14:xfrm>
                <a:off x="3879753" y="3799178"/>
                <a:ext cx="304200" cy="225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A0275C8-DB96-A325-F138-A176624A19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70764" y="3790178"/>
                  <a:ext cx="321819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CDC8E96-0837-0A96-A105-64C38FA67AB7}"/>
                    </a:ext>
                  </a:extLst>
                </p14:cNvPr>
                <p14:cNvContentPartPr/>
                <p14:nvPr/>
              </p14:nvContentPartPr>
              <p14:xfrm>
                <a:off x="4244433" y="3690818"/>
                <a:ext cx="198360" cy="36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DD46873-6AA3-8699-A56E-2B67C2239F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35433" y="3681818"/>
                  <a:ext cx="216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C3FB56-D0B1-A57B-DFA4-23DDC612C9AE}"/>
                    </a:ext>
                  </a:extLst>
                </p14:cNvPr>
                <p14:cNvContentPartPr/>
                <p14:nvPr/>
              </p14:nvContentPartPr>
              <p14:xfrm>
                <a:off x="4507233" y="3829418"/>
                <a:ext cx="239040" cy="245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3324CFA-3CA8-820F-E298-7510438C0B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98247" y="3820418"/>
                  <a:ext cx="256653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4B7D7D-EA43-A486-4587-A4193E7C65B0}"/>
                    </a:ext>
                  </a:extLst>
                </p14:cNvPr>
                <p14:cNvContentPartPr/>
                <p14:nvPr/>
              </p14:nvContentPartPr>
              <p14:xfrm>
                <a:off x="4423713" y="3930218"/>
                <a:ext cx="75600" cy="141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12805B-7F51-0E45-B050-6BFCBB72D5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14713" y="3921195"/>
                  <a:ext cx="93240" cy="158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28DE3C-3357-D305-8B0C-EC1E4A9579D9}"/>
                    </a:ext>
                  </a:extLst>
                </p14:cNvPr>
                <p14:cNvContentPartPr/>
                <p14:nvPr/>
              </p14:nvContentPartPr>
              <p14:xfrm>
                <a:off x="3582393" y="4374818"/>
                <a:ext cx="270000" cy="229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6DC6C3-A451-B331-962B-553C33814E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3393" y="4365818"/>
                  <a:ext cx="287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547654-C6D8-675A-8E99-9C795672B440}"/>
                    </a:ext>
                  </a:extLst>
                </p14:cNvPr>
                <p14:cNvContentPartPr/>
                <p14:nvPr/>
              </p14:nvContentPartPr>
              <p14:xfrm>
                <a:off x="3875433" y="4415858"/>
                <a:ext cx="309960" cy="388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189A4E-4606-261A-92A4-30902F238A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66433" y="4406866"/>
                  <a:ext cx="327600" cy="4057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AEA6529-D8E5-F001-17E9-0EEB2AC41E16}"/>
              </a:ext>
            </a:extLst>
          </p:cNvPr>
          <p:cNvGrpSpPr/>
          <p:nvPr/>
        </p:nvGrpSpPr>
        <p:grpSpPr>
          <a:xfrm>
            <a:off x="4051848" y="1823192"/>
            <a:ext cx="1508400" cy="740520"/>
            <a:chOff x="5225073" y="2102138"/>
            <a:chExt cx="1508400" cy="74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D71E7D-4807-3FDA-FB4A-65497E4E00A4}"/>
                    </a:ext>
                  </a:extLst>
                </p14:cNvPr>
                <p14:cNvContentPartPr/>
                <p14:nvPr/>
              </p14:nvContentPartPr>
              <p14:xfrm>
                <a:off x="5313633" y="2102138"/>
                <a:ext cx="87480" cy="64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3FBF2B-7985-B7C3-126A-4F49501AA0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04633" y="2093138"/>
                  <a:ext cx="1051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AF0DE93-C3FA-2CFC-B7A7-9B205B4C2780}"/>
                    </a:ext>
                  </a:extLst>
                </p14:cNvPr>
                <p14:cNvContentPartPr/>
                <p14:nvPr/>
              </p14:nvContentPartPr>
              <p14:xfrm>
                <a:off x="5225073" y="2269178"/>
                <a:ext cx="288720" cy="306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E112BD4-E27D-A7DD-DFB2-D7F12482E6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16073" y="2260178"/>
                  <a:ext cx="3063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8D1B45F-A512-17CA-8160-92B34F349AA4}"/>
                    </a:ext>
                  </a:extLst>
                </p14:cNvPr>
                <p14:cNvContentPartPr/>
                <p14:nvPr/>
              </p14:nvContentPartPr>
              <p14:xfrm>
                <a:off x="5547993" y="2413898"/>
                <a:ext cx="111240" cy="169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1C51746-2864-6528-1A73-F449B78ACB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38993" y="2404898"/>
                  <a:ext cx="128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A1617B-5B35-C1BA-8A1E-36B18FAA356A}"/>
                    </a:ext>
                  </a:extLst>
                </p14:cNvPr>
                <p14:cNvContentPartPr/>
                <p14:nvPr/>
              </p14:nvContentPartPr>
              <p14:xfrm>
                <a:off x="5783073" y="2238938"/>
                <a:ext cx="21240" cy="339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3408BCB-021D-C63F-8CCF-A5AB703D58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74073" y="2229928"/>
                  <a:ext cx="38880" cy="357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A79D9F8-5D4C-728C-67EC-96149FA5F887}"/>
                    </a:ext>
                  </a:extLst>
                </p14:cNvPr>
                <p14:cNvContentPartPr/>
                <p14:nvPr/>
              </p14:nvContentPartPr>
              <p14:xfrm>
                <a:off x="5847873" y="2297258"/>
                <a:ext cx="38880" cy="272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2F91320-BCCD-2016-0848-43A77F1310C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38873" y="2288246"/>
                  <a:ext cx="56520" cy="290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B3F35B-0E3C-27CB-DFA9-F2FC4409A10F}"/>
                    </a:ext>
                  </a:extLst>
                </p14:cNvPr>
                <p14:cNvContentPartPr/>
                <p14:nvPr/>
              </p14:nvContentPartPr>
              <p14:xfrm>
                <a:off x="5658153" y="2368178"/>
                <a:ext cx="257040" cy="68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39BD6DA-6676-1E05-A844-BA3596457F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49153" y="2359178"/>
                  <a:ext cx="274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E091A2-0B0A-0F47-1E1D-146BEFA7C6CF}"/>
                    </a:ext>
                  </a:extLst>
                </p14:cNvPr>
                <p14:cNvContentPartPr/>
                <p14:nvPr/>
              </p14:nvContentPartPr>
              <p14:xfrm>
                <a:off x="5963073" y="2382218"/>
                <a:ext cx="389880" cy="21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72D2FF-AF41-7ADD-1F7C-AC8AD5BD82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54073" y="2373218"/>
                  <a:ext cx="407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6287C6-32A1-F2B8-5EFE-E34D46163DDE}"/>
                    </a:ext>
                  </a:extLst>
                </p14:cNvPr>
                <p14:cNvContentPartPr/>
                <p14:nvPr/>
              </p14:nvContentPartPr>
              <p14:xfrm>
                <a:off x="6340713" y="2291138"/>
                <a:ext cx="17640" cy="9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A121634-30DF-EDDC-902F-4B8C77B6B3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31713" y="2282138"/>
                  <a:ext cx="35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36CC34-5CBE-5B3B-5C76-0BB7CDD0C66C}"/>
                    </a:ext>
                  </a:extLst>
                </p14:cNvPr>
                <p14:cNvContentPartPr/>
                <p14:nvPr/>
              </p14:nvContentPartPr>
              <p14:xfrm>
                <a:off x="6426393" y="2409218"/>
                <a:ext cx="307080" cy="433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0F3BD51-E06C-9F78-1642-ED6EC5BB27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17393" y="2400218"/>
                  <a:ext cx="3247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3716003-79F2-CB74-5007-E5B7A3A9B6E3}"/>
              </a:ext>
            </a:extLst>
          </p:cNvPr>
          <p:cNvGrpSpPr/>
          <p:nvPr/>
        </p:nvGrpSpPr>
        <p:grpSpPr>
          <a:xfrm>
            <a:off x="8395968" y="1871072"/>
            <a:ext cx="1682280" cy="2293200"/>
            <a:chOff x="9569193" y="2150018"/>
            <a:chExt cx="1682280" cy="22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5E476F-820E-A34B-A4CD-EFD75A1D39CE}"/>
                    </a:ext>
                  </a:extLst>
                </p14:cNvPr>
                <p14:cNvContentPartPr/>
                <p14:nvPr/>
              </p14:nvContentPartPr>
              <p14:xfrm>
                <a:off x="9569193" y="2150018"/>
                <a:ext cx="189000" cy="406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18CBFF-4DBF-F21A-1486-2B55473314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60193" y="2141018"/>
                  <a:ext cx="206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6E448E4-1CDD-DC63-9172-3B2407AE190B}"/>
                    </a:ext>
                  </a:extLst>
                </p14:cNvPr>
                <p14:cNvContentPartPr/>
                <p14:nvPr/>
              </p14:nvContentPartPr>
              <p14:xfrm>
                <a:off x="9820833" y="2326058"/>
                <a:ext cx="291960" cy="34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3B2A447-8E59-F67B-3CD3-849FADBE38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11822" y="2317058"/>
                  <a:ext cx="309622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2463B1-954B-5E55-2FE8-EB71B994517A}"/>
                    </a:ext>
                  </a:extLst>
                </p14:cNvPr>
                <p14:cNvContentPartPr/>
                <p14:nvPr/>
              </p14:nvContentPartPr>
              <p14:xfrm>
                <a:off x="10168953" y="2186378"/>
                <a:ext cx="225720" cy="310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A46327-2499-D3F8-8A8D-177C4840CF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59953" y="2177378"/>
                  <a:ext cx="243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8C3D5F-9DA6-3882-DE74-A66A45C5B029}"/>
                    </a:ext>
                  </a:extLst>
                </p14:cNvPr>
                <p14:cNvContentPartPr/>
                <p14:nvPr/>
              </p14:nvContentPartPr>
              <p14:xfrm>
                <a:off x="10394313" y="2272778"/>
                <a:ext cx="103680" cy="35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C64742-B453-F0F4-5073-039D01D008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85313" y="2263778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58E9E0-C3FA-D1A2-790C-99F9832F7049}"/>
                    </a:ext>
                  </a:extLst>
                </p14:cNvPr>
                <p14:cNvContentPartPr/>
                <p14:nvPr/>
              </p14:nvContentPartPr>
              <p14:xfrm>
                <a:off x="9798873" y="2836178"/>
                <a:ext cx="152280" cy="135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F3921AC-4673-B155-F5DB-AEE9779EB2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89873" y="2827178"/>
                  <a:ext cx="169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55EE41-83F9-0C8B-3462-D1530D27C0D7}"/>
                    </a:ext>
                  </a:extLst>
                </p14:cNvPr>
                <p14:cNvContentPartPr/>
                <p14:nvPr/>
              </p14:nvContentPartPr>
              <p14:xfrm>
                <a:off x="9995793" y="2832938"/>
                <a:ext cx="61920" cy="135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FD0BD9-8530-6869-7C17-52B18C7ED2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86793" y="2823938"/>
                  <a:ext cx="79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7097D5-DD44-F833-0320-0B2B2E16A9B1}"/>
                    </a:ext>
                  </a:extLst>
                </p14:cNvPr>
                <p14:cNvContentPartPr/>
                <p14:nvPr/>
              </p14:nvContentPartPr>
              <p14:xfrm>
                <a:off x="10125033" y="2724578"/>
                <a:ext cx="359640" cy="266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648B549-3119-9241-3567-B0B3993ADE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16033" y="2715578"/>
                  <a:ext cx="377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2AE812-8AFF-C68A-4F32-879F95693493}"/>
                    </a:ext>
                  </a:extLst>
                </p14:cNvPr>
                <p14:cNvContentPartPr/>
                <p14:nvPr/>
              </p14:nvContentPartPr>
              <p14:xfrm>
                <a:off x="10470633" y="2825378"/>
                <a:ext cx="218520" cy="91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2D5FCC-4051-6F7C-903A-7FE980190C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61633" y="2816378"/>
                  <a:ext cx="23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417DB7-B0EA-0B25-30DC-39F2D5D7DCB0}"/>
                    </a:ext>
                  </a:extLst>
                </p14:cNvPr>
                <p14:cNvContentPartPr/>
                <p14:nvPr/>
              </p14:nvContentPartPr>
              <p14:xfrm>
                <a:off x="9728313" y="3171698"/>
                <a:ext cx="160920" cy="498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F11A0B-44F7-4386-1CD9-7C014250EE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19313" y="3162698"/>
                  <a:ext cx="1785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68A1B84-049C-0EF3-3DF8-08E4F2940957}"/>
                    </a:ext>
                  </a:extLst>
                </p14:cNvPr>
                <p14:cNvContentPartPr/>
                <p14:nvPr/>
              </p14:nvContentPartPr>
              <p14:xfrm>
                <a:off x="10167873" y="3226778"/>
                <a:ext cx="46800" cy="361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5763AEF-0F13-ADE5-999D-A700CC58AD1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58873" y="3217778"/>
                  <a:ext cx="64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A96BD1-C83B-37C7-24E5-312A11EED47B}"/>
                    </a:ext>
                  </a:extLst>
                </p14:cNvPr>
                <p14:cNvContentPartPr/>
                <p14:nvPr/>
              </p14:nvContentPartPr>
              <p14:xfrm>
                <a:off x="10136553" y="3160898"/>
                <a:ext cx="181440" cy="153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EA6BA6A-C51E-49DB-5AF7-5B84A2B864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27571" y="3151898"/>
                  <a:ext cx="199045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F87898-3B3E-74E2-CE01-A3493FEBB337}"/>
                    </a:ext>
                  </a:extLst>
                </p14:cNvPr>
                <p14:cNvContentPartPr/>
                <p14:nvPr/>
              </p14:nvContentPartPr>
              <p14:xfrm>
                <a:off x="10324833" y="3262058"/>
                <a:ext cx="100080" cy="118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D2FFAEB-1E97-B519-F88F-8BCF43E1EF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15865" y="3253058"/>
                  <a:ext cx="117657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BCBD88-2223-F0E5-66D9-2B83F22C45A8}"/>
                    </a:ext>
                  </a:extLst>
                </p14:cNvPr>
                <p14:cNvContentPartPr/>
                <p14:nvPr/>
              </p14:nvContentPartPr>
              <p14:xfrm>
                <a:off x="10485033" y="3261698"/>
                <a:ext cx="54720" cy="82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64D1F85-12D2-5574-5CAE-E37D737445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76033" y="3252698"/>
                  <a:ext cx="72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DFCF5E-C317-CDD5-86A5-E06CA0494AE7}"/>
                    </a:ext>
                  </a:extLst>
                </p14:cNvPr>
                <p14:cNvContentPartPr/>
                <p14:nvPr/>
              </p14:nvContentPartPr>
              <p14:xfrm>
                <a:off x="10591953" y="3146498"/>
                <a:ext cx="26280" cy="205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4CA86FC-C859-791C-ED7D-C90BB3D5B9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82953" y="3137498"/>
                  <a:ext cx="43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70B25E3-13BD-15AF-B1A5-6749D61ED44A}"/>
                    </a:ext>
                  </a:extLst>
                </p14:cNvPr>
                <p14:cNvContentPartPr/>
                <p14:nvPr/>
              </p14:nvContentPartPr>
              <p14:xfrm>
                <a:off x="10631193" y="3011858"/>
                <a:ext cx="315000" cy="377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1E2F033-F11B-DAD3-F035-49C9E9CF58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22193" y="3002858"/>
                  <a:ext cx="3326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C9466C-6762-D423-597A-2817C55EF1F6}"/>
                    </a:ext>
                  </a:extLst>
                </p14:cNvPr>
                <p14:cNvContentPartPr/>
                <p14:nvPr/>
              </p14:nvContentPartPr>
              <p14:xfrm>
                <a:off x="10268673" y="3531698"/>
                <a:ext cx="102240" cy="457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758A595-085B-90F5-5C78-1453656F87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59705" y="3522691"/>
                  <a:ext cx="119818" cy="475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BA5BDA-BBC2-A66C-4C5F-25A8711B727E}"/>
                    </a:ext>
                  </a:extLst>
                </p14:cNvPr>
                <p14:cNvContentPartPr/>
                <p14:nvPr/>
              </p14:nvContentPartPr>
              <p14:xfrm>
                <a:off x="10216473" y="3561578"/>
                <a:ext cx="817560" cy="325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256DAC1-23B2-933F-CAB8-7D6A7F8999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7473" y="3552588"/>
                  <a:ext cx="835200" cy="34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303762-E3F9-F8EA-5B5B-B2B1745BFC76}"/>
                    </a:ext>
                  </a:extLst>
                </p14:cNvPr>
                <p14:cNvContentPartPr/>
                <p14:nvPr/>
              </p14:nvContentPartPr>
              <p14:xfrm>
                <a:off x="11064633" y="3659858"/>
                <a:ext cx="186840" cy="135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A3A521-5A9C-74AA-169F-DB1249197D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55633" y="3650858"/>
                  <a:ext cx="20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6A0A61-D264-9CF4-A031-603F969A893D}"/>
                    </a:ext>
                  </a:extLst>
                </p14:cNvPr>
                <p14:cNvContentPartPr/>
                <p14:nvPr/>
              </p14:nvContentPartPr>
              <p14:xfrm>
                <a:off x="10464513" y="4076378"/>
                <a:ext cx="519840" cy="366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ACC0515-0202-94FA-42CC-DD25B3E044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55513" y="4067378"/>
                  <a:ext cx="537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CAA908-34A1-2D86-4A0B-EAC2B6C61552}"/>
                    </a:ext>
                  </a:extLst>
                </p14:cNvPr>
                <p14:cNvContentPartPr/>
                <p14:nvPr/>
              </p14:nvContentPartPr>
              <p14:xfrm>
                <a:off x="11097753" y="4140458"/>
                <a:ext cx="19440" cy="38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1ACB54F-F7B3-8CE4-1DFA-71CCBF1B15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88583" y="4131373"/>
                  <a:ext cx="37413" cy="563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2B5F525-F555-67CB-2B7E-E3F447905628}"/>
              </a:ext>
            </a:extLst>
          </p:cNvPr>
          <p:cNvGrpSpPr/>
          <p:nvPr/>
        </p:nvGrpSpPr>
        <p:grpSpPr>
          <a:xfrm>
            <a:off x="8478408" y="4188392"/>
            <a:ext cx="2031480" cy="1830960"/>
            <a:chOff x="9651633" y="4467338"/>
            <a:chExt cx="2031480" cy="18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9B3D56-33F1-EB5B-71B0-83C9E6ED7C9A}"/>
                    </a:ext>
                  </a:extLst>
                </p14:cNvPr>
                <p14:cNvContentPartPr/>
                <p14:nvPr/>
              </p14:nvContentPartPr>
              <p14:xfrm>
                <a:off x="9651633" y="4467338"/>
                <a:ext cx="70920" cy="516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9BE23C9-7845-50D8-C267-B0F7C2DB0A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2633" y="4458338"/>
                  <a:ext cx="885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6FBE73-4043-43FD-8036-300FDEC8523B}"/>
                    </a:ext>
                  </a:extLst>
                </p14:cNvPr>
                <p14:cNvContentPartPr/>
                <p14:nvPr/>
              </p14:nvContentPartPr>
              <p14:xfrm>
                <a:off x="9750633" y="4627178"/>
                <a:ext cx="131040" cy="2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64B84A-D43B-D82A-3FDC-617D23770A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41633" y="4618178"/>
                  <a:ext cx="148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9BB26BE-C2CD-CEEA-AAA4-281A7BDC76B7}"/>
                    </a:ext>
                  </a:extLst>
                </p14:cNvPr>
                <p14:cNvContentPartPr/>
                <p14:nvPr/>
              </p14:nvContentPartPr>
              <p14:xfrm>
                <a:off x="9804993" y="4629338"/>
                <a:ext cx="33480" cy="240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1BAC67-A5DC-49B0-D85C-65B11E2C6C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95993" y="4620338"/>
                  <a:ext cx="51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2B6224F-C07D-26DE-0A53-E8C72ECD63F8}"/>
                    </a:ext>
                  </a:extLst>
                </p14:cNvPr>
                <p14:cNvContentPartPr/>
                <p14:nvPr/>
              </p14:nvContentPartPr>
              <p14:xfrm>
                <a:off x="9903273" y="4623578"/>
                <a:ext cx="280440" cy="245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702C6F9-2EA7-3579-D6A2-32CBEDB599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94273" y="4614578"/>
                  <a:ext cx="298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4D3004-6093-87F7-DFEA-31BFDDE58DA0}"/>
                    </a:ext>
                  </a:extLst>
                </p14:cNvPr>
                <p14:cNvContentPartPr/>
                <p14:nvPr/>
              </p14:nvContentPartPr>
              <p14:xfrm>
                <a:off x="10131873" y="4642298"/>
                <a:ext cx="31680" cy="27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952EF19-DBFA-E228-A484-B708DA8C72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22873" y="4633298"/>
                  <a:ext cx="49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9A0D47-0242-81CD-D6B6-A9A8EF71380D}"/>
                    </a:ext>
                  </a:extLst>
                </p14:cNvPr>
                <p14:cNvContentPartPr/>
                <p14:nvPr/>
              </p14:nvContentPartPr>
              <p14:xfrm>
                <a:off x="10247793" y="4689818"/>
                <a:ext cx="103680" cy="11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2B0EED9-C7F6-28E5-700E-5F3ABDB0130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38762" y="4680818"/>
                  <a:ext cx="121381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B21A796-F327-9D03-2A57-B9D90583AFE6}"/>
                    </a:ext>
                  </a:extLst>
                </p14:cNvPr>
                <p14:cNvContentPartPr/>
                <p14:nvPr/>
              </p14:nvContentPartPr>
              <p14:xfrm>
                <a:off x="10521033" y="4704938"/>
                <a:ext cx="217800" cy="152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52DA94-EEF0-697D-6BF9-F33914BD4A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12033" y="4695938"/>
                  <a:ext cx="235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F9E4868-9D48-6237-6D20-6268BEF2CAB1}"/>
                    </a:ext>
                  </a:extLst>
                </p14:cNvPr>
                <p14:cNvContentPartPr/>
                <p14:nvPr/>
              </p14:nvContentPartPr>
              <p14:xfrm>
                <a:off x="10777713" y="4589738"/>
                <a:ext cx="548640" cy="279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532EFD4-2905-0AC9-25B9-2D8B770A55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68713" y="4580738"/>
                  <a:ext cx="566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7B3ED2-2B7D-B89C-27C3-CA307EB14284}"/>
                    </a:ext>
                  </a:extLst>
                </p14:cNvPr>
                <p14:cNvContentPartPr/>
                <p14:nvPr/>
              </p14:nvContentPartPr>
              <p14:xfrm>
                <a:off x="9745593" y="5130098"/>
                <a:ext cx="277920" cy="152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1716AD7-C2A3-6657-83B5-5A91BB9E10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36581" y="5121098"/>
                  <a:ext cx="295583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A3D223-D9C0-106D-7CB4-9DC7F9DBA6A1}"/>
                    </a:ext>
                  </a:extLst>
                </p14:cNvPr>
                <p14:cNvContentPartPr/>
                <p14:nvPr/>
              </p14:nvContentPartPr>
              <p14:xfrm>
                <a:off x="9937833" y="5026778"/>
                <a:ext cx="217440" cy="234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ABAFAFA-50B7-C9C5-74A2-C9A9D1F79B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928833" y="5017778"/>
                  <a:ext cx="235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B26A53-17A8-BF55-F010-48CC309BCBA6}"/>
                    </a:ext>
                  </a:extLst>
                </p14:cNvPr>
                <p14:cNvContentPartPr/>
                <p14:nvPr/>
              </p14:nvContentPartPr>
              <p14:xfrm>
                <a:off x="10239513" y="4970258"/>
                <a:ext cx="38520" cy="281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18188D-5CDA-6FA8-712A-0D7728E138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30513" y="4961258"/>
                  <a:ext cx="56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9B497B9-5D8A-D862-2CA9-6AD00F97A7A4}"/>
                    </a:ext>
                  </a:extLst>
                </p14:cNvPr>
                <p14:cNvContentPartPr/>
                <p14:nvPr/>
              </p14:nvContentPartPr>
              <p14:xfrm>
                <a:off x="10534353" y="5083298"/>
                <a:ext cx="123120" cy="1407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C945ECB-FDE6-445C-8D88-00DB429F32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25353" y="5074275"/>
                  <a:ext cx="140760" cy="158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06568F4-095A-919B-CAC0-664B7C99733B}"/>
                    </a:ext>
                  </a:extLst>
                </p14:cNvPr>
                <p14:cNvContentPartPr/>
                <p14:nvPr/>
              </p14:nvContentPartPr>
              <p14:xfrm>
                <a:off x="10732713" y="4973498"/>
                <a:ext cx="192600" cy="284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C083826-C1C5-AC7B-5A58-745C3F9862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23713" y="4964498"/>
                  <a:ext cx="210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7D94992-E6A0-CDA8-FE9D-4E8A2164FAEB}"/>
                    </a:ext>
                  </a:extLst>
                </p14:cNvPr>
                <p14:cNvContentPartPr/>
                <p14:nvPr/>
              </p14:nvContentPartPr>
              <p14:xfrm>
                <a:off x="10844313" y="5042258"/>
                <a:ext cx="103680" cy="50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754C6D-5CD0-CF5A-51E4-7BFCEA7DBE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35282" y="5033258"/>
                  <a:ext cx="121381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CC0B879-E8ED-0213-57A3-B78BC7547E64}"/>
                    </a:ext>
                  </a:extLst>
                </p14:cNvPr>
                <p14:cNvContentPartPr/>
                <p14:nvPr/>
              </p14:nvContentPartPr>
              <p14:xfrm>
                <a:off x="11081553" y="5066738"/>
                <a:ext cx="294480" cy="174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27CF610-14FD-8693-6F17-BB6E418CB00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72564" y="5057738"/>
                  <a:ext cx="312098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815990-EDB4-E026-ECC4-C22933BD0AB0}"/>
                    </a:ext>
                  </a:extLst>
                </p14:cNvPr>
                <p14:cNvContentPartPr/>
                <p14:nvPr/>
              </p14:nvContentPartPr>
              <p14:xfrm>
                <a:off x="9708153" y="5509898"/>
                <a:ext cx="12600" cy="78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1DA189F-9B7F-6DF2-5246-FBB533AC47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99153" y="5500898"/>
                  <a:ext cx="30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AE43CF-615A-F4E7-81A1-5C0046132CD0}"/>
                    </a:ext>
                  </a:extLst>
                </p14:cNvPr>
                <p14:cNvContentPartPr/>
                <p14:nvPr/>
              </p14:nvContentPartPr>
              <p14:xfrm>
                <a:off x="9651633" y="5354378"/>
                <a:ext cx="84600" cy="46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8CB2735-431D-6AFD-DAC4-CBB434AAC9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42633" y="5345378"/>
                  <a:ext cx="102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C6CFFBC-9C02-66AA-6A40-ED0D48136FFE}"/>
                    </a:ext>
                  </a:extLst>
                </p14:cNvPr>
                <p14:cNvContentPartPr/>
                <p14:nvPr/>
              </p14:nvContentPartPr>
              <p14:xfrm>
                <a:off x="9815793" y="5478578"/>
                <a:ext cx="110160" cy="119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AD2076E-330B-704F-18EF-6F703E9804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06822" y="5469605"/>
                  <a:ext cx="127743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892292-6719-1FBE-B83F-C2123403A914}"/>
                    </a:ext>
                  </a:extLst>
                </p14:cNvPr>
                <p14:cNvContentPartPr/>
                <p14:nvPr/>
              </p14:nvContentPartPr>
              <p14:xfrm>
                <a:off x="9958713" y="5509538"/>
                <a:ext cx="27000" cy="275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9B963A2-766F-1C5F-F39E-15AAAFCA01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49831" y="5500538"/>
                  <a:ext cx="44408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44C99F6-AB27-DD85-4C99-42C64351A303}"/>
                    </a:ext>
                  </a:extLst>
                </p14:cNvPr>
                <p14:cNvContentPartPr/>
                <p14:nvPr/>
              </p14:nvContentPartPr>
              <p14:xfrm>
                <a:off x="9947913" y="5483978"/>
                <a:ext cx="131400" cy="77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586E42-D69B-E524-07F5-F95A444A65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38888" y="5474936"/>
                  <a:ext cx="149088" cy="95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7A82C2-A1FB-7109-AD3B-3F132F6ED457}"/>
                    </a:ext>
                  </a:extLst>
                </p14:cNvPr>
                <p14:cNvContentPartPr/>
                <p14:nvPr/>
              </p14:nvContentPartPr>
              <p14:xfrm>
                <a:off x="10135473" y="5359418"/>
                <a:ext cx="249120" cy="278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0AC0E1-F62C-F050-2E0F-6DBFFFD813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26473" y="5350406"/>
                  <a:ext cx="266760" cy="295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E658AFA-C65E-81E9-84A9-82CA369D77EE}"/>
                    </a:ext>
                  </a:extLst>
                </p14:cNvPr>
                <p14:cNvContentPartPr/>
                <p14:nvPr/>
              </p14:nvContentPartPr>
              <p14:xfrm>
                <a:off x="10340313" y="5426018"/>
                <a:ext cx="86760" cy="46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1C5976A-04F3-9278-0A28-983251CC47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31313" y="5417018"/>
                  <a:ext cx="104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F105CA-046B-1EB4-0D81-A8D23E6D7D9D}"/>
                    </a:ext>
                  </a:extLst>
                </p14:cNvPr>
                <p14:cNvContentPartPr/>
                <p14:nvPr/>
              </p14:nvContentPartPr>
              <p14:xfrm>
                <a:off x="10628313" y="5271578"/>
                <a:ext cx="19080" cy="307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773DC8-FFE0-6EB4-7CC2-3264D759B9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19313" y="5262567"/>
                  <a:ext cx="36720" cy="325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702125-5D3B-30B6-B957-910E0B6F6AA0}"/>
                    </a:ext>
                  </a:extLst>
                </p14:cNvPr>
                <p14:cNvContentPartPr/>
                <p14:nvPr/>
              </p14:nvContentPartPr>
              <p14:xfrm>
                <a:off x="10721193" y="5465618"/>
                <a:ext cx="126360" cy="119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59490C-D8D2-4BAA-EAEC-932149E557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12193" y="5456618"/>
                  <a:ext cx="14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0907D78-B693-BF15-95A2-F777780728A7}"/>
                    </a:ext>
                  </a:extLst>
                </p14:cNvPr>
                <p14:cNvContentPartPr/>
                <p14:nvPr/>
              </p14:nvContentPartPr>
              <p14:xfrm>
                <a:off x="10840353" y="5480378"/>
                <a:ext cx="162000" cy="330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6590548-F2E0-5AFB-446D-6AE6E17114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31353" y="5471378"/>
                  <a:ext cx="179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E917B2-82A2-5BC2-94CE-07924AB6B722}"/>
                    </a:ext>
                  </a:extLst>
                </p14:cNvPr>
                <p14:cNvContentPartPr/>
                <p14:nvPr/>
              </p14:nvContentPartPr>
              <p14:xfrm>
                <a:off x="11057793" y="5436098"/>
                <a:ext cx="270720" cy="197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1226F47-6257-D268-BCA4-C9B5F5E74F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48793" y="5427098"/>
                  <a:ext cx="28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801991-6851-9B71-E442-4EACEAD825EB}"/>
                    </a:ext>
                  </a:extLst>
                </p14:cNvPr>
                <p14:cNvContentPartPr/>
                <p14:nvPr/>
              </p14:nvContentPartPr>
              <p14:xfrm>
                <a:off x="11463873" y="5299658"/>
                <a:ext cx="219240" cy="323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8D85CBB-65C9-3D7E-7247-58EB68DD3D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54873" y="5290648"/>
                  <a:ext cx="236880" cy="341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61C82E-78F4-FD8F-5B95-AF9F9387D4B3}"/>
                    </a:ext>
                  </a:extLst>
                </p14:cNvPr>
                <p14:cNvContentPartPr/>
                <p14:nvPr/>
              </p14:nvContentPartPr>
              <p14:xfrm>
                <a:off x="10301073" y="5873138"/>
                <a:ext cx="207720" cy="333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BB0D3A-E324-96E6-C8A1-498C12A6813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92073" y="5864138"/>
                  <a:ext cx="2253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0DE494C-AA35-E4E9-2DF7-5E94D8A5A031}"/>
                    </a:ext>
                  </a:extLst>
                </p14:cNvPr>
                <p14:cNvContentPartPr/>
                <p14:nvPr/>
              </p14:nvContentPartPr>
              <p14:xfrm>
                <a:off x="10585833" y="5959538"/>
                <a:ext cx="145080" cy="195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C5B63F2-66EB-D2F4-BA9B-8412A2C808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76811" y="5950555"/>
                  <a:ext cx="162764" cy="213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7D9BEAF-4B32-B0DD-A011-624EC09D4C48}"/>
                    </a:ext>
                  </a:extLst>
                </p14:cNvPr>
                <p14:cNvContentPartPr/>
                <p14:nvPr/>
              </p14:nvContentPartPr>
              <p14:xfrm>
                <a:off x="10793913" y="6012098"/>
                <a:ext cx="47520" cy="151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B5284BB-73EF-E38E-6ACC-829187312F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84844" y="6003098"/>
                  <a:ext cx="65295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336BB8-F0F1-2CF8-84FB-490F75F90CA8}"/>
                    </a:ext>
                  </a:extLst>
                </p14:cNvPr>
                <p14:cNvContentPartPr/>
                <p14:nvPr/>
              </p14:nvContentPartPr>
              <p14:xfrm>
                <a:off x="10793193" y="5895098"/>
                <a:ext cx="142560" cy="180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01F22AA-E325-1558-CC6E-B534595EED4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84170" y="5886098"/>
                  <a:ext cx="160245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FBFC5C-93ED-F9B3-1689-6A0A84CEB573}"/>
                    </a:ext>
                  </a:extLst>
                </p14:cNvPr>
                <p14:cNvContentPartPr/>
                <p14:nvPr/>
              </p14:nvContentPartPr>
              <p14:xfrm>
                <a:off x="11032593" y="5837858"/>
                <a:ext cx="121680" cy="460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5124818-5B41-C24C-0584-71E002DF6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23593" y="5828858"/>
                  <a:ext cx="139320" cy="47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381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203E0-9E78-B7F2-8162-FE39CDF3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5 – Full Connection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6D04894-A2A9-982C-79F9-B44178BF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90" y="1845426"/>
            <a:ext cx="951936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7215D-78BB-3265-C012-E69B9B18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Connection</a:t>
            </a: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2559D220-2E96-0E77-23CE-C69FF1F8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4032" y="1484784"/>
            <a:ext cx="9780886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4;p28">
            <a:extLst>
              <a:ext uri="{FF2B5EF4-FFF2-40B4-BE49-F238E27FC236}">
                <a16:creationId xmlns:a16="http://schemas.microsoft.com/office/drawing/2014/main" id="{B560B235-62D7-F2E7-448F-CD4C7C94230D}"/>
              </a:ext>
            </a:extLst>
          </p:cNvPr>
          <p:cNvSpPr txBox="1"/>
          <p:nvPr/>
        </p:nvSpPr>
        <p:spPr>
          <a:xfrm>
            <a:off x="385927" y="1168542"/>
            <a:ext cx="105129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GB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AU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3BC6E-CC48-C6F3-AF70-8D3E6EA45E4A}"/>
              </a:ext>
            </a:extLst>
          </p:cNvPr>
          <p:cNvSpPr txBox="1"/>
          <p:nvPr/>
        </p:nvSpPr>
        <p:spPr>
          <a:xfrm>
            <a:off x="557522" y="6173207"/>
            <a:ext cx="110739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dirty="0"/>
              <a:t>Image source : </a:t>
            </a:r>
            <a:r>
              <a:rPr lang="en-AU" sz="1200" dirty="0">
                <a:hlinkClick r:id="rId3"/>
              </a:rPr>
              <a:t>https://www.superdatascience.com/blogs/convolutional-neural-networks-cnn-step-4-full-connection</a:t>
            </a:r>
            <a:endParaRPr lang="en-AU" sz="1200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785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F385B-0C70-D6EF-254E-D3C68581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Connection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57A6D9-803D-9936-D7E0-42B826520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3350" y="1412776"/>
            <a:ext cx="908225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7127-B3A9-A58C-476E-1A2D8B99EA4D}"/>
              </a:ext>
            </a:extLst>
          </p:cNvPr>
          <p:cNvSpPr txBox="1"/>
          <p:nvPr/>
        </p:nvSpPr>
        <p:spPr>
          <a:xfrm>
            <a:off x="838200" y="6006936"/>
            <a:ext cx="11133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dirty="0"/>
              <a:t>Image source : </a:t>
            </a:r>
            <a:r>
              <a:rPr lang="en-AU" sz="1200" dirty="0">
                <a:hlinkClick r:id="rId3"/>
              </a:rPr>
              <a:t>https://www.superdatascience.com/blogs/convolutional-neural-networks-cnn-step-4-full-connection</a:t>
            </a:r>
            <a:endParaRPr lang="en-AU" sz="1200" dirty="0"/>
          </a:p>
          <a:p>
            <a:pPr algn="ctr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9429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33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F7C2-BD3B-3C79-17B1-35469B04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Connection </a:t>
            </a: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E3F52A8F-5157-D228-9019-162CD30A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765" y="1556792"/>
            <a:ext cx="9223422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8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F7C2-BD3B-3C79-17B1-35469B04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Connection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0AFA2F-2A75-CD31-18E3-C5328457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576388"/>
            <a:ext cx="82486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6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CF7C2-BD3B-3C79-17B1-35469B04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Connection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4129D8-CE93-DAEA-A588-A2E1CAA6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409700"/>
            <a:ext cx="82486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55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9A306-FFF6-2118-DCFA-F3589EF5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Full View CNN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20F6CB-89EF-729B-ECCA-AC217FA3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013" y="1845426"/>
            <a:ext cx="9834920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2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DFDAA91-DD15-1891-4AFA-4D7303D7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2FD44-398F-B5D1-3E37-E0EBEB6E4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800" b="1" dirty="0">
                <a:solidFill>
                  <a:schemeClr val="tx2"/>
                </a:solidFill>
                <a:latin typeface="+mn-lt"/>
              </a:rPr>
              <a:t>CNN demonstration using TensorFlow and Keras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065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D77A7-0E2A-5F40-58F7-49EA389F54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is a vital component of Computer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Helps a model break an image down into pixels and generate feature maps for the model to draw meaning from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Applications: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Content-based image retrieval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1EEF3-D731-C037-D035-E2A53738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31977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C7636-4BAD-8416-7EB2-D9248302F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 are retinal scanners and facial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 of CNN in biometric authentications is to have low FARs (False Acceptance Rates) and low FRRs (False Rejection Rates)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8923-4A78-7192-C47C-F6FBE574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60648"/>
            <a:ext cx="374441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Biometric Authentication and CNN</a:t>
            </a:r>
          </a:p>
        </p:txBody>
      </p:sp>
    </p:spTree>
    <p:extLst>
      <p:ext uri="{BB962C8B-B14F-4D97-AF65-F5344CB8AC3E}">
        <p14:creationId xmlns:p14="http://schemas.microsoft.com/office/powerpoint/2010/main" val="2419856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EC944-3C03-F070-A67C-984F1216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GANs</a:t>
            </a:r>
          </a:p>
        </p:txBody>
      </p:sp>
      <p:pic>
        <p:nvPicPr>
          <p:cNvPr id="4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49A14547-6B59-3999-C906-AC8B4CB0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8" y="2354239"/>
            <a:ext cx="10598883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92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C3FDE-C674-8B60-5329-71ADFC9D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 of GANs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31C3E3A-68A2-0210-F72F-348A09FB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57" y="460827"/>
            <a:ext cx="592523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9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9B7203-0187-F5FE-0750-A566B1BC3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Generating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Implementing the generator and discriminator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training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C3FDE-C674-8B60-5329-71ADFC9D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in TensorFlow</a:t>
            </a:r>
          </a:p>
        </p:txBody>
      </p:sp>
    </p:spTree>
    <p:extLst>
      <p:ext uri="{BB962C8B-B14F-4D97-AF65-F5344CB8AC3E}">
        <p14:creationId xmlns:p14="http://schemas.microsoft.com/office/powerpoint/2010/main" val="331837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43F127-47ED-3CD6-45B8-9F9EDAA44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is an 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abbreviation of Convolutional Neural Networks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is a type of neural network and very similar to the way we process or classify images – that is we determine the features and then process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processes the images is a very similar way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for processing images as it is highly accurate and can work without human supervision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4BB5D6-DA17-C521-7CEC-1C0627F2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CA5A7-1D97-428A-8324-7ADB0CC8C1DB}"/>
              </a:ext>
            </a:extLst>
          </p:cNvPr>
          <p:cNvSpPr/>
          <p:nvPr/>
        </p:nvSpPr>
        <p:spPr>
          <a:xfrm>
            <a:off x="2125568" y="3807844"/>
            <a:ext cx="1107936" cy="1200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DE0FB-8756-7421-A76D-C5DBB1297FA2}"/>
              </a:ext>
            </a:extLst>
          </p:cNvPr>
          <p:cNvSpPr/>
          <p:nvPr/>
        </p:nvSpPr>
        <p:spPr>
          <a:xfrm>
            <a:off x="4655840" y="3453332"/>
            <a:ext cx="2414466" cy="1876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Convolutional Neural Network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79668F-FB6C-ACC6-F29B-91EFBE02FB95}"/>
              </a:ext>
            </a:extLst>
          </p:cNvPr>
          <p:cNvSpPr/>
          <p:nvPr/>
        </p:nvSpPr>
        <p:spPr>
          <a:xfrm>
            <a:off x="8302355" y="3602896"/>
            <a:ext cx="2039706" cy="1876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Output Label (Image classification)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73046-D47F-48E9-C72D-97112690FFC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233504" y="4391423"/>
            <a:ext cx="1422336" cy="1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A3263E-3746-590E-A890-0E11AEACC6A9}"/>
              </a:ext>
            </a:extLst>
          </p:cNvPr>
          <p:cNvCxnSpPr>
            <a:stCxn id="12" idx="3"/>
          </p:cNvCxnSpPr>
          <p:nvPr/>
        </p:nvCxnSpPr>
        <p:spPr>
          <a:xfrm>
            <a:off x="7070306" y="4391423"/>
            <a:ext cx="1232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1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C268E-AF2A-E616-6D36-F44B8CB3B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PublicSans"/>
              </a:rPr>
              <a:t>Recurrent Neural Networks (RNNs) are neural networks which are designed to deal with data that is sequential or temporal. </a:t>
            </a:r>
            <a:endParaRPr lang="en-AU" sz="2000" dirty="0">
              <a:solidFill>
                <a:srgbClr val="22272B"/>
              </a:solidFill>
              <a:latin typeface="PublicSan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PublicSans"/>
              </a:rPr>
              <a:t>They use the sequential nature of the data to identify patterns and make predictions based on those characteristics.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PublicSans"/>
              </a:rPr>
              <a:t>RNNs are particularly powerful in areas such as natural language processing (NLP), image captioning and speech recognition, and are often taught with datasets based on semantics and linguistics.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E0863-A122-B7F5-308A-D9D2761B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</a:t>
            </a:r>
          </a:p>
        </p:txBody>
      </p:sp>
    </p:spTree>
    <p:extLst>
      <p:ext uri="{BB962C8B-B14F-4D97-AF65-F5344CB8AC3E}">
        <p14:creationId xmlns:p14="http://schemas.microsoft.com/office/powerpoint/2010/main" val="370303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FF74E5-43EC-57EF-3EA5-20970476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 vs CNN vs GNN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094F79-390B-F16A-86E5-40499120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" t="1936" r="1344"/>
          <a:stretch/>
        </p:blipFill>
        <p:spPr>
          <a:xfrm>
            <a:off x="2090412" y="1845426"/>
            <a:ext cx="800812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5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E7640-A3B0-916B-FCFD-5A8A489F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</a:t>
            </a:r>
          </a:p>
        </p:txBody>
      </p:sp>
      <p:pic>
        <p:nvPicPr>
          <p:cNvPr id="4098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44B6D717-F468-5CA3-ECE1-9A5AF8B4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5694" y="2350802"/>
            <a:ext cx="8880612" cy="417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E7640-A3B0-916B-FCFD-5A8A489F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</a:t>
            </a:r>
          </a:p>
        </p:txBody>
      </p:sp>
      <p:pic>
        <p:nvPicPr>
          <p:cNvPr id="1026" name="Picture 2" descr="CNN for Deep Learning | Convolutional Neural Networks">
            <a:extLst>
              <a:ext uri="{FF2B5EF4-FFF2-40B4-BE49-F238E27FC236}">
                <a16:creationId xmlns:a16="http://schemas.microsoft.com/office/drawing/2014/main" id="{4F6AB4DC-6A28-61CA-C542-FE0D58E7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852" y="2256471"/>
            <a:ext cx="8154295" cy="436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7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562DE-46B6-FB26-C330-728B41C8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CNN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DE4A8984-B783-CED5-D6CB-C0F242FFE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93182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05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E8C89F-53CE-9872-1990-462F577CD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first layer of a CNN is always the convolutional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Responsible for identifying a set of features from the input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window representing a feature is ‘dragged’ over the image and used to compare how each segment of the image matches up to the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 layer receives multiple images as inputs and analyses how well each image corresponds to the desired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map tells you where the feature is present in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value -&gt; stronger correspondence with the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i="1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The terms f</a:t>
            </a:r>
            <a:r>
              <a:rPr lang="en-AU" sz="2000" b="0" i="1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eature and filter are interchangeable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676FE-25BE-D4A8-6BF5-9250A904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374441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– 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81991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Freeform: Shape 205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E2DE4-873D-39C4-EB2D-5FE3925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</a:t>
            </a:r>
          </a:p>
        </p:txBody>
      </p:sp>
      <p:pic>
        <p:nvPicPr>
          <p:cNvPr id="2050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409C284-A281-406A-0D36-01BB03EC6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5363" y="2204864"/>
            <a:ext cx="6641274" cy="44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29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8FA4E-0A61-D38D-E2E3-58375FD3B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operations finds features of an image using feature detector and then generates a feature map</a:t>
            </a:r>
            <a:endParaRPr lang="en-AU" sz="2800" b="0" i="0" dirty="0">
              <a:solidFill>
                <a:srgbClr val="22272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2227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feature map preserves the pattern that is important for image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22272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step mathematically is an integration of two functions or just showing how one function modifies the other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22272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442A9-5EAD-94D7-11C8-8C065741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3744415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 Operation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41E4BDD-8C4D-8FFC-3EC8-60BC2852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852936"/>
            <a:ext cx="6523769" cy="31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17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AT">
      <a:dk1>
        <a:srgbClr val="22272B"/>
      </a:dk1>
      <a:lt1>
        <a:srgbClr val="FFFFFF"/>
      </a:lt1>
      <a:dk2>
        <a:srgbClr val="44546A"/>
      </a:dk2>
      <a:lt2>
        <a:srgbClr val="E7E6E6"/>
      </a:lt2>
      <a:accent1>
        <a:srgbClr val="002664"/>
      </a:accent1>
      <a:accent2>
        <a:srgbClr val="D7153A"/>
      </a:accent2>
      <a:accent3>
        <a:srgbClr val="22272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usiness Tools Document" ma:contentTypeID="0x01010055232073D057B0409E23B42B38E8238900493C8CCFE7D6F84AB1DA25E25211ABAC" ma:contentTypeVersion="8" ma:contentTypeDescription="" ma:contentTypeScope="" ma:versionID="80da31e78f9ed5d7fc8dbbad1752540a">
  <xsd:schema xmlns:xsd="http://www.w3.org/2001/XMLSchema" xmlns:xs="http://www.w3.org/2001/XMLSchema" xmlns:p="http://schemas.microsoft.com/office/2006/metadata/properties" xmlns:ns2="363f131b-4af0-4a66-9de1-3f50ca42dcc1" xmlns:ns3="a31d1c7a-dd7d-4d87-b847-a7765e70a4ce" targetNamespace="http://schemas.microsoft.com/office/2006/metadata/properties" ma:root="true" ma:fieldsID="6d8f17872d1e32d1d0e06401cba6d90f" ns2:_="" ns3:_="">
    <xsd:import namespace="363f131b-4af0-4a66-9de1-3f50ca42dcc1"/>
    <xsd:import namespace="a31d1c7a-dd7d-4d87-b847-a7765e70a4ce"/>
    <xsd:element name="properties">
      <xsd:complexType>
        <xsd:sequence>
          <xsd:element name="documentManagement">
            <xsd:complexType>
              <xsd:all>
                <xsd:element ref="ns2:Topic" minOccurs="0"/>
                <xsd:element ref="ns2:ToolType" minOccurs="0"/>
                <xsd:element ref="ns2:IntranetDocumentOwner" minOccurs="0"/>
                <xsd:element ref="ns2:DocumentDescription" minOccurs="0"/>
                <xsd:element ref="ns2:IntranetDocumentApprover" minOccurs="0"/>
                <xsd:element ref="ns2:TaxKeywordTaxHTField" minOccurs="0"/>
                <xsd:element ref="ns2:TaxCatchAll" minOccurs="0"/>
                <xsd:element ref="ns2:TaxCatchAllLabel" minOccurs="0"/>
                <xsd:element ref="ns2:LastReviewDate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f131b-4af0-4a66-9de1-3f50ca42dcc1" elementFormDefault="qualified">
    <xsd:import namespace="http://schemas.microsoft.com/office/2006/documentManagement/types"/>
    <xsd:import namespace="http://schemas.microsoft.com/office/infopath/2007/PartnerControls"/>
    <xsd:element name="Topic" ma:index="8" nillable="true" ma:displayName="Topic" ma:internalName="Topic">
      <xsd:simpleType>
        <xsd:restriction base="dms:Text">
          <xsd:maxLength value="255"/>
        </xsd:restriction>
      </xsd:simpleType>
    </xsd:element>
    <xsd:element name="ToolType" ma:index="9" nillable="true" ma:displayName="Tool Type" ma:internalName="ToolType" ma:readOnly="false">
      <xsd:simpleType>
        <xsd:restriction base="dms:Text">
          <xsd:maxLength value="255"/>
        </xsd:restriction>
      </xsd:simpleType>
    </xsd:element>
    <xsd:element name="IntranetDocumentOwner" ma:index="10" nillable="true" ma:displayName="IntranetDocumentOwner" ma:list="UserInfo" ma:SharePointGroup="0" ma:internalName="Intranet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Description" ma:index="11" nillable="true" ma:displayName="Short Description" ma:internalName="DocumentDescription" ma:readOnly="false">
      <xsd:simpleType>
        <xsd:restriction base="dms:Note">
          <xsd:maxLength value="255"/>
        </xsd:restriction>
      </xsd:simpleType>
    </xsd:element>
    <xsd:element name="IntranetDocumentApprover" ma:index="12" nillable="true" ma:displayName="File Approver" ma:list="UserInfo" ma:SharePointGroup="0" ma:internalName="IntranetDocumentApprov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KeywordTaxHTField" ma:index="13" nillable="true" ma:taxonomy="true" ma:internalName="TaxKeywordTaxHTField" ma:taxonomyFieldName="TaxKeyword" ma:displayName="Enterprise Keywords" ma:fieldId="{23f27201-bee3-471e-b2e7-b64fd8b7ca38}" ma:taxonomyMulti="true" ma:sspId="af1f244e-4708-4e92-9549-94d3b5a2e93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15f57331-8fc5-41f0-86c1-a36b1dad30f4}" ma:internalName="TaxCatchAll" ma:showField="CatchAllData" ma:web="a31d1c7a-dd7d-4d87-b847-a7765e70a4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15f57331-8fc5-41f0-86c1-a36b1dad30f4}" ma:internalName="TaxCatchAllLabel" ma:readOnly="true" ma:showField="CatchAllDataLabel" ma:web="a31d1c7a-dd7d-4d87-b847-a7765e70a4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ReviewDate" ma:index="17" nillable="true" ma:displayName="Last Reviewed" ma:format="DateOnly" ma:internalName="LastReview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d1c7a-dd7d-4d87-b847-a7765e70a4ce" elementFormDefault="qualified">
    <xsd:import namespace="http://schemas.microsoft.com/office/2006/documentManagement/types"/>
    <xsd:import namespace="http://schemas.microsoft.com/office/infopath/2007/PartnerControls"/>
    <xsd:element name="_dlc_DocId" ma:index="1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SharedContentType xmlns="Microsoft.SharePoint.Taxonomy.ContentTypeSync" SourceId="7cbc2fe7-373b-4481-8641-e4ac488d53d6" ContentTypeId="0x01010055232073D057B0409E23B42B38E82389" PreviousValue="false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3f131b-4af0-4a66-9de1-3f50ca42dcc1" xsi:nil="true"/>
    <Topic xmlns="363f131b-4af0-4a66-9de1-3f50ca42dcc1" xsi:nil="true"/>
    <DocumentDescription xmlns="363f131b-4af0-4a66-9de1-3f50ca42dcc1" xsi:nil="true"/>
    <LastReviewDate xmlns="363f131b-4af0-4a66-9de1-3f50ca42dcc1" xsi:nil="true"/>
    <ToolType xmlns="363f131b-4af0-4a66-9de1-3f50ca42dcc1" xsi:nil="true"/>
    <IntranetDocumentApprover xmlns="363f131b-4af0-4a66-9de1-3f50ca42dcc1">
      <UserInfo>
        <DisplayName/>
        <AccountId xsi:nil="true"/>
        <AccountType/>
      </UserInfo>
    </IntranetDocumentApprover>
    <TaxKeywordTaxHTField xmlns="363f131b-4af0-4a66-9de1-3f50ca42dcc1">
      <Terms xmlns="http://schemas.microsoft.com/office/infopath/2007/PartnerControls"/>
    </TaxKeywordTaxHTField>
    <IntranetDocumentOwner xmlns="363f131b-4af0-4a66-9de1-3f50ca42dcc1">
      <UserInfo>
        <DisplayName/>
        <AccountId xsi:nil="true"/>
        <AccountType/>
      </UserInfo>
    </IntranetDocumentOwner>
    <_dlc_DocId xmlns="a31d1c7a-dd7d-4d87-b847-a7765e70a4ce">BTRDL-535181817-8199</_dlc_DocId>
    <_dlc_DocIdUrl xmlns="a31d1c7a-dd7d-4d87-b847-a7765e70a4ce">
      <Url>https://tafensw.sharepoint.com/sites/Int-BusinessTools/_layouts/15/DocIdRedir.aspx?ID=BTRDL-535181817-8199</Url>
      <Description>BTRDL-535181817-8199</Description>
    </_dlc_DocIdUrl>
  </documentManagement>
</p:properties>
</file>

<file path=customXml/itemProps1.xml><?xml version="1.0" encoding="utf-8"?>
<ds:datastoreItem xmlns:ds="http://schemas.openxmlformats.org/officeDocument/2006/customXml" ds:itemID="{AB295409-87F5-4059-A4C5-E3B6F172F2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BDBB57-8F38-4562-993F-F66CA2B932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f131b-4af0-4a66-9de1-3f50ca42dcc1"/>
    <ds:schemaRef ds:uri="a31d1c7a-dd7d-4d87-b847-a7765e70a4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62213E-6FFB-4D64-8825-58129265232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F4F771E-208A-4D11-B957-7A1A724AEE30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41FA59BA-3BD1-47B0-BF47-82DB9E0B37AA}">
  <ds:schemaRefs>
    <ds:schemaRef ds:uri="http://schemas.microsoft.com/office/2006/metadata/properties"/>
    <ds:schemaRef ds:uri="http://schemas.microsoft.com/office/infopath/2007/PartnerControls"/>
    <ds:schemaRef ds:uri="363f131b-4af0-4a66-9de1-3f50ca42dcc1"/>
    <ds:schemaRef ds:uri="a31d1c7a-dd7d-4d87-b847-a7765e70a4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770</Words>
  <Application>Microsoft Macintosh PowerPoint</Application>
  <PresentationFormat>Widescreen</PresentationFormat>
  <Paragraphs>90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Public Sans</vt:lpstr>
      <vt:lpstr>Public Sans Light</vt:lpstr>
      <vt:lpstr>Public Sans Medium</vt:lpstr>
      <vt:lpstr>Public Sans SemiBold</vt:lpstr>
      <vt:lpstr>PublicSans</vt:lpstr>
      <vt:lpstr>1_Office Theme</vt:lpstr>
      <vt:lpstr>Deep Learning Foundations</vt:lpstr>
      <vt:lpstr>PowerPoint Presentation</vt:lpstr>
      <vt:lpstr>CNN</vt:lpstr>
      <vt:lpstr>CNN</vt:lpstr>
      <vt:lpstr>CNN</vt:lpstr>
      <vt:lpstr>Layers of a CNN</vt:lpstr>
      <vt:lpstr>Step 1 – Convolutional Layer</vt:lpstr>
      <vt:lpstr>Convolution</vt:lpstr>
      <vt:lpstr>Convolution Operation</vt:lpstr>
      <vt:lpstr>Feature Map</vt:lpstr>
      <vt:lpstr>Step 2 – ReLU Layer</vt:lpstr>
      <vt:lpstr>ReLU Layer</vt:lpstr>
      <vt:lpstr>Step 3 – Pooling (Max Pooling)</vt:lpstr>
      <vt:lpstr>Max Pooling</vt:lpstr>
      <vt:lpstr>Mean Pooling</vt:lpstr>
      <vt:lpstr>Step 4 – Flattening </vt:lpstr>
      <vt:lpstr>Step 5 – Full Connection</vt:lpstr>
      <vt:lpstr>Full Connection</vt:lpstr>
      <vt:lpstr>Full Connection</vt:lpstr>
      <vt:lpstr>Full Connection </vt:lpstr>
      <vt:lpstr>Full Connection </vt:lpstr>
      <vt:lpstr>Full Connection </vt:lpstr>
      <vt:lpstr>Full View CNN</vt:lpstr>
      <vt:lpstr>Demonstration</vt:lpstr>
      <vt:lpstr>Computer Vision</vt:lpstr>
      <vt:lpstr>Biometric Authentication and CNN</vt:lpstr>
      <vt:lpstr>GANs</vt:lpstr>
      <vt:lpstr>Applications of GANs</vt:lpstr>
      <vt:lpstr>GAN in TensorFlow</vt:lpstr>
      <vt:lpstr>RNNs</vt:lpstr>
      <vt:lpstr>RNN vs CNN vs GNN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Bliss Taylor</dc:creator>
  <cp:lastModifiedBy>Darshana Shah</cp:lastModifiedBy>
  <cp:revision>67</cp:revision>
  <dcterms:created xsi:type="dcterms:W3CDTF">2022-10-17T03:53:28Z</dcterms:created>
  <dcterms:modified xsi:type="dcterms:W3CDTF">2023-04-27T10:08:53Z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0x01010055232073D057B0409E23B42B38E8238900493C8CCFE7D6F84AB1DA25E25211ABAC</vt:lpwstr>
  </property>
  <property fmtid="{D5CDD505-2E9C-101B-9397-08002B2CF9AE}" pid="3" name="_dlc_DocIdItemGuid">
    <vt:lpwstr>944bcf51-e965-46f7-88da-4c4a39394bd6</vt:lpwstr>
  </property>
</Properties>
</file>